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3060700" cy="3962400"/>
  <p:notesSz cx="3060700" cy="3962400"/>
  <p:custDataLst>
    <p:tags r:id="rId7"/>
  </p:custData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5FBFF11-BA00-71A5-E4C5-CAE55C8452AC}" name="Федорець Юлія Юріївна" initials="ФЮЮ" userId="S-1-5-21-249136751-1548041513-3680665655-3623" providerId="AD"/>
  <p188:author id="{27D10A96-C60A-A4AC-5A50-123FDDE4DF17}" name="Makhovska, Kristina /UA" initials="MK/" userId="S::Kristina.Makhovska@sanofi.com::1b031f8b-68c2-4dae-a414-3014ba749a22" providerId="AD"/>
  <p188:author id="{F004DAC7-0AC4-A9A6-0342-D52062F409E0}" name="Varfolomieieva, Ivanna /UA" initials="VI/" userId="S::Ivanna.Varfolomieieva@sanofi.com::ce9e61ae-5a5f-4adb-9aaa-5d56f05602b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Федорець Юлія Юріївна" initials="ФЮЮ" lastIdx="7" clrIdx="0">
    <p:extLst>
      <p:ext uri="{19B8F6BF-5375-455C-9EA6-DF929625EA0E}">
        <p15:presenceInfo xmlns:p15="http://schemas.microsoft.com/office/powerpoint/2012/main" userId="S-1-5-21-249136751-1548041513-3680665655-36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168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khovska, Kristina /UA" userId="S::kristina.makhovska@sanofi.com::1b031f8b-68c2-4dae-a414-3014ba749a22" providerId="AD" clId="Web-{D18EDCD4-E271-DF85-ABB3-E988C3E76F36}"/>
    <pc:docChg chg="modSld">
      <pc:chgData name="Makhovska, Kristina /UA" userId="S::kristina.makhovska@sanofi.com::1b031f8b-68c2-4dae-a414-3014ba749a22" providerId="AD" clId="Web-{D18EDCD4-E271-DF85-ABB3-E988C3E76F36}" dt="2024-07-12T13:36:07.953" v="6" actId="20577"/>
      <pc:docMkLst>
        <pc:docMk/>
      </pc:docMkLst>
      <pc:sldChg chg="modSp">
        <pc:chgData name="Makhovska, Kristina /UA" userId="S::kristina.makhovska@sanofi.com::1b031f8b-68c2-4dae-a414-3014ba749a22" providerId="AD" clId="Web-{D18EDCD4-E271-DF85-ABB3-E988C3E76F36}" dt="2024-07-12T13:36:07.953" v="6" actId="20577"/>
        <pc:sldMkLst>
          <pc:docMk/>
          <pc:sldMk cId="0" sldId="256"/>
        </pc:sldMkLst>
        <pc:spChg chg="mod">
          <ac:chgData name="Makhovska, Kristina /UA" userId="S::kristina.makhovska@sanofi.com::1b031f8b-68c2-4dae-a414-3014ba749a22" providerId="AD" clId="Web-{D18EDCD4-E271-DF85-ABB3-E988C3E76F36}" dt="2024-07-12T13:36:07.953" v="6" actId="20577"/>
          <ac:spMkLst>
            <pc:docMk/>
            <pc:sldMk cId="0" sldId="256"/>
            <ac:spMk id="39" creationId="{00000000-0000-0000-0000-000000000000}"/>
          </ac:spMkLst>
        </pc:spChg>
      </pc:sldChg>
    </pc:docChg>
  </pc:docChgLst>
  <pc:docChgLst>
    <pc:chgData name="Varfolomieieva, Ivanna /UA" userId="ce9e61ae-5a5f-4adb-9aaa-5d56f05602b7" providerId="ADAL" clId="{05354ED9-2ABC-4EC6-88C6-43A22922DE8F}"/>
    <pc:docChg chg="custSel modSld">
      <pc:chgData name="Varfolomieieva, Ivanna /UA" userId="ce9e61ae-5a5f-4adb-9aaa-5d56f05602b7" providerId="ADAL" clId="{05354ED9-2ABC-4EC6-88C6-43A22922DE8F}" dt="2024-10-18T13:07:55.810" v="144"/>
      <pc:docMkLst>
        <pc:docMk/>
      </pc:docMkLst>
      <pc:sldChg chg="modSp mod delCm modCm">
        <pc:chgData name="Varfolomieieva, Ivanna /UA" userId="ce9e61ae-5a5f-4adb-9aaa-5d56f05602b7" providerId="ADAL" clId="{05354ED9-2ABC-4EC6-88C6-43A22922DE8F}" dt="2024-10-18T13:07:55.810" v="144"/>
        <pc:sldMkLst>
          <pc:docMk/>
          <pc:sldMk cId="0" sldId="256"/>
        </pc:sldMkLst>
        <pc:spChg chg="mod">
          <ac:chgData name="Varfolomieieva, Ivanna /UA" userId="ce9e61ae-5a5f-4adb-9aaa-5d56f05602b7" providerId="ADAL" clId="{05354ED9-2ABC-4EC6-88C6-43A22922DE8F}" dt="2024-10-10T08:06:00.929" v="0" actId="947"/>
          <ac:spMkLst>
            <pc:docMk/>
            <pc:sldMk cId="0" sldId="256"/>
            <ac:spMk id="2" creationId="{00000000-0000-0000-0000-000000000000}"/>
          </ac:spMkLst>
        </pc:spChg>
        <pc:spChg chg="mod">
          <ac:chgData name="Varfolomieieva, Ivanna /UA" userId="ce9e61ae-5a5f-4adb-9aaa-5d56f05602b7" providerId="ADAL" clId="{05354ED9-2ABC-4EC6-88C6-43A22922DE8F}" dt="2024-10-18T13:06:21.046" v="133" actId="13926"/>
          <ac:spMkLst>
            <pc:docMk/>
            <pc:sldMk cId="0" sldId="256"/>
            <ac:spMk id="38" creationId="{D92C8D48-EEC2-3731-C966-B0146D1D7BA6}"/>
          </ac:spMkLst>
        </pc:spChg>
        <pc:spChg chg="mod">
          <ac:chgData name="Varfolomieieva, Ivanna /UA" userId="ce9e61ae-5a5f-4adb-9aaa-5d56f05602b7" providerId="ADAL" clId="{05354ED9-2ABC-4EC6-88C6-43A22922DE8F}" dt="2024-10-18T13:06:15.192" v="132" actId="20577"/>
          <ac:spMkLst>
            <pc:docMk/>
            <pc:sldMk cId="0" sldId="256"/>
            <ac:spMk id="39" creationId="{00000000-0000-0000-0000-000000000000}"/>
          </ac:spMkLst>
        </pc:spChg>
        <pc:spChg chg="mod">
          <ac:chgData name="Varfolomieieva, Ivanna /UA" userId="ce9e61ae-5a5f-4adb-9aaa-5d56f05602b7" providerId="ADAL" clId="{05354ED9-2ABC-4EC6-88C6-43A22922DE8F}" dt="2024-10-18T13:07:35.834" v="141" actId="13926"/>
          <ac:spMkLst>
            <pc:docMk/>
            <pc:sldMk cId="0" sldId="256"/>
            <ac:spMk id="40" creationId="{C3FDD486-EBCB-BC63-15A3-C645C2FDBE4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Varfolomieieva, Ivanna /UA" userId="ce9e61ae-5a5f-4adb-9aaa-5d56f05602b7" providerId="ADAL" clId="{05354ED9-2ABC-4EC6-88C6-43A22922DE8F}" dt="2024-10-18T13:07:52.995" v="143"/>
              <pc2:cmMkLst xmlns:pc2="http://schemas.microsoft.com/office/powerpoint/2019/9/main/command">
                <pc:docMk/>
                <pc:sldMk cId="0" sldId="256"/>
                <pc2:cmMk id="{3C429B27-A096-6E07-874E-8605542902B8}"/>
              </pc2:cmMkLst>
            </pc226:cmChg>
            <pc226:cmChg xmlns:pc226="http://schemas.microsoft.com/office/powerpoint/2022/06/main/command" chg="del">
              <pc226:chgData name="Varfolomieieva, Ivanna /UA" userId="ce9e61ae-5a5f-4adb-9aaa-5d56f05602b7" providerId="ADAL" clId="{05354ED9-2ABC-4EC6-88C6-43A22922DE8F}" dt="2024-10-18T13:07:55.810" v="144"/>
              <pc2:cmMkLst xmlns:pc2="http://schemas.microsoft.com/office/powerpoint/2019/9/main/command">
                <pc:docMk/>
                <pc:sldMk cId="0" sldId="256"/>
                <pc2:cmMk id="{B771C32D-BC9F-7377-B32F-DFFD46B90FC6}"/>
              </pc2:cmMkLst>
              <pc226:cmRplyChg chg="add">
                <pc226:chgData name="Varfolomieieva, Ivanna /UA" userId="ce9e61ae-5a5f-4adb-9aaa-5d56f05602b7" providerId="ADAL" clId="{05354ED9-2ABC-4EC6-88C6-43A22922DE8F}" dt="2024-10-10T08:09:55.556" v="46"/>
                <pc2:cmRplyMkLst xmlns:pc2="http://schemas.microsoft.com/office/powerpoint/2019/9/main/command">
                  <pc:docMk/>
                  <pc:sldMk cId="0" sldId="256"/>
                  <pc2:cmMk id="{B771C32D-BC9F-7377-B32F-DFFD46B90FC6}"/>
                  <pc2:cmRplyMk id="{27AD84C9-21DB-415F-B31A-65524CE979F8}"/>
                </pc2:cmRplyMkLst>
              </pc226:cmRplyChg>
            </pc226:cmChg>
            <pc226:cmChg xmlns:pc226="http://schemas.microsoft.com/office/powerpoint/2022/06/main/command" chg="del">
              <pc226:chgData name="Varfolomieieva, Ivanna /UA" userId="ce9e61ae-5a5f-4adb-9aaa-5d56f05602b7" providerId="ADAL" clId="{05354ED9-2ABC-4EC6-88C6-43A22922DE8F}" dt="2024-10-18T13:07:50.658" v="142"/>
              <pc2:cmMkLst xmlns:pc2="http://schemas.microsoft.com/office/powerpoint/2019/9/main/command">
                <pc:docMk/>
                <pc:sldMk cId="0" sldId="256"/>
                <pc2:cmMk id="{18CFAA9E-545D-2A87-AD14-7303FB00F128}"/>
              </pc2:cmMkLst>
              <pc226:cmRplyChg chg="add">
                <pc226:chgData name="Varfolomieieva, Ivanna /UA" userId="ce9e61ae-5a5f-4adb-9aaa-5d56f05602b7" providerId="ADAL" clId="{05354ED9-2ABC-4EC6-88C6-43A22922DE8F}" dt="2024-10-10T08:09:10.518" v="6"/>
                <pc2:cmRplyMkLst xmlns:pc2="http://schemas.microsoft.com/office/powerpoint/2019/9/main/command">
                  <pc:docMk/>
                  <pc:sldMk cId="0" sldId="256"/>
                  <pc2:cmMk id="{18CFAA9E-545D-2A87-AD14-7303FB00F128}"/>
                  <pc2:cmRplyMk id="{8BFABE6D-3B2A-4579-9B78-8EC637945A79}"/>
                </pc2:cmRplyMkLst>
              </pc226:cmRplyChg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05354ED9-2ABC-4EC6-88C6-43A22922DE8F}" dt="2024-10-18T13:06:04.031" v="130"/>
              <pc2:cmMkLst xmlns:pc2="http://schemas.microsoft.com/office/powerpoint/2019/9/main/command">
                <pc:docMk/>
                <pc:sldMk cId="0" sldId="256"/>
                <pc2:cmMk id="{5C2218F0-627E-EC29-0E74-8C0E26821542}"/>
              </pc2:cmMkLst>
            </pc226:cmChg>
          </p:ext>
        </pc:extLst>
      </pc:sldChg>
      <pc:sldChg chg="modSp mod delCm modCm">
        <pc:chgData name="Varfolomieieva, Ivanna /UA" userId="ce9e61ae-5a5f-4adb-9aaa-5d56f05602b7" providerId="ADAL" clId="{05354ED9-2ABC-4EC6-88C6-43A22922DE8F}" dt="2024-10-18T13:07:20.113" v="139"/>
        <pc:sldMkLst>
          <pc:docMk/>
          <pc:sldMk cId="0" sldId="257"/>
        </pc:sldMkLst>
        <pc:spChg chg="mod">
          <ac:chgData name="Varfolomieieva, Ivanna /UA" userId="ce9e61ae-5a5f-4adb-9aaa-5d56f05602b7" providerId="ADAL" clId="{05354ED9-2ABC-4EC6-88C6-43A22922DE8F}" dt="2024-10-18T13:06:34.632" v="135" actId="13926"/>
          <ac:spMkLst>
            <pc:docMk/>
            <pc:sldMk cId="0" sldId="257"/>
            <ac:spMk id="9" creationId="{BED8337A-DECB-38F1-FB22-11BF02A149D3}"/>
          </ac:spMkLst>
        </pc:spChg>
        <pc:spChg chg="mod">
          <ac:chgData name="Varfolomieieva, Ivanna /UA" userId="ce9e61ae-5a5f-4adb-9aaa-5d56f05602b7" providerId="ADAL" clId="{05354ED9-2ABC-4EC6-88C6-43A22922DE8F}" dt="2024-10-18T13:06:42.135" v="136" actId="13926"/>
          <ac:spMkLst>
            <pc:docMk/>
            <pc:sldMk cId="0" sldId="257"/>
            <ac:spMk id="10" creationId="{4B3A7D0C-4319-A40E-4E15-6B7F6C885C13}"/>
          </ac:spMkLst>
        </pc:spChg>
        <pc:spChg chg="mod">
          <ac:chgData name="Varfolomieieva, Ivanna /UA" userId="ce9e61ae-5a5f-4adb-9aaa-5d56f05602b7" providerId="ADAL" clId="{05354ED9-2ABC-4EC6-88C6-43A22922DE8F}" dt="2024-10-18T13:06:30.214" v="134" actId="13926"/>
          <ac:spMkLst>
            <pc:docMk/>
            <pc:sldMk cId="0" sldId="257"/>
            <ac:spMk id="11" creationId="{100B0FD4-CF8D-8A63-E7CF-CB3765F2206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Varfolomieieva, Ivanna /UA" userId="ce9e61ae-5a5f-4adb-9aaa-5d56f05602b7" providerId="ADAL" clId="{05354ED9-2ABC-4EC6-88C6-43A22922DE8F}" dt="2024-10-18T13:07:07.446" v="138"/>
              <pc2:cmMkLst xmlns:pc2="http://schemas.microsoft.com/office/powerpoint/2019/9/main/command">
                <pc:docMk/>
                <pc:sldMk cId="0" sldId="257"/>
                <pc2:cmMk id="{DEB66943-EEB1-5900-2EF3-5F408CCB6D75}"/>
              </pc2:cmMkLst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05354ED9-2ABC-4EC6-88C6-43A22922DE8F}" dt="2024-10-18T13:07:20.113" v="139"/>
              <pc2:cmMkLst xmlns:pc2="http://schemas.microsoft.com/office/powerpoint/2019/9/main/command">
                <pc:docMk/>
                <pc:sldMk cId="0" sldId="257"/>
                <pc2:cmMk id="{10A89587-D039-BAFB-8E75-926FA5822FA2}"/>
              </pc2:cmMkLst>
            </pc226:cmChg>
            <pc226:cmChg xmlns:pc226="http://schemas.microsoft.com/office/powerpoint/2022/06/main/command" chg="del">
              <pc226:chgData name="Varfolomieieva, Ivanna /UA" userId="ce9e61ae-5a5f-4adb-9aaa-5d56f05602b7" providerId="ADAL" clId="{05354ED9-2ABC-4EC6-88C6-43A22922DE8F}" dt="2024-10-18T13:06:55.163" v="137"/>
              <pc2:cmMkLst xmlns:pc2="http://schemas.microsoft.com/office/powerpoint/2019/9/main/command">
                <pc:docMk/>
                <pc:sldMk cId="0" sldId="257"/>
                <pc2:cmMk id="{F07203DB-C15F-F3D7-E559-39037D71068B}"/>
              </pc2:cmMkLst>
            </pc226:cmChg>
          </p:ext>
        </pc:extLst>
      </pc:sldChg>
    </pc:docChg>
  </pc:docChgLst>
  <pc:docChgLst>
    <pc:chgData name="Makhovska, Kristina /UA" userId="S::kristina.makhovska@sanofi.com::1b031f8b-68c2-4dae-a414-3014ba749a22" providerId="AD" clId="Web-{843A47EE-7656-6DF9-F52F-D4669ABF2603}"/>
    <pc:docChg chg="modSld">
      <pc:chgData name="Makhovska, Kristina /UA" userId="S::kristina.makhovska@sanofi.com::1b031f8b-68c2-4dae-a414-3014ba749a22" providerId="AD" clId="Web-{843A47EE-7656-6DF9-F52F-D4669ABF2603}" dt="2024-07-03T09:54:36.951" v="22" actId="20577"/>
      <pc:docMkLst>
        <pc:docMk/>
      </pc:docMkLst>
      <pc:sldChg chg="modSp">
        <pc:chgData name="Makhovska, Kristina /UA" userId="S::kristina.makhovska@sanofi.com::1b031f8b-68c2-4dae-a414-3014ba749a22" providerId="AD" clId="Web-{843A47EE-7656-6DF9-F52F-D4669ABF2603}" dt="2024-07-03T09:54:36.951" v="22" actId="20577"/>
        <pc:sldMkLst>
          <pc:docMk/>
          <pc:sldMk cId="0" sldId="257"/>
        </pc:sldMkLst>
        <pc:spChg chg="mod">
          <ac:chgData name="Makhovska, Kristina /UA" userId="S::kristina.makhovska@sanofi.com::1b031f8b-68c2-4dae-a414-3014ba749a22" providerId="AD" clId="Web-{843A47EE-7656-6DF9-F52F-D4669ABF2603}" dt="2024-07-03T09:49:10.599" v="4" actId="20577"/>
          <ac:spMkLst>
            <pc:docMk/>
            <pc:sldMk cId="0" sldId="257"/>
            <ac:spMk id="3" creationId="{00000000-0000-0000-0000-000000000000}"/>
          </ac:spMkLst>
        </pc:spChg>
        <pc:spChg chg="mod">
          <ac:chgData name="Makhovska, Kristina /UA" userId="S::kristina.makhovska@sanofi.com::1b031f8b-68c2-4dae-a414-3014ba749a22" providerId="AD" clId="Web-{843A47EE-7656-6DF9-F52F-D4669ABF2603}" dt="2024-07-03T09:49:16.287" v="8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Makhovska, Kristina /UA" userId="S::kristina.makhovska@sanofi.com::1b031f8b-68c2-4dae-a414-3014ba749a22" providerId="AD" clId="Web-{843A47EE-7656-6DF9-F52F-D4669ABF2603}" dt="2024-07-03T09:52:54.537" v="16" actId="20577"/>
          <ac:spMkLst>
            <pc:docMk/>
            <pc:sldMk cId="0" sldId="257"/>
            <ac:spMk id="9" creationId="{BED8337A-DECB-38F1-FB22-11BF02A149D3}"/>
          </ac:spMkLst>
        </pc:spChg>
        <pc:spChg chg="mod">
          <ac:chgData name="Makhovska, Kristina /UA" userId="S::kristina.makhovska@sanofi.com::1b031f8b-68c2-4dae-a414-3014ba749a22" providerId="AD" clId="Web-{843A47EE-7656-6DF9-F52F-D4669ABF2603}" dt="2024-07-03T09:54:36.951" v="22" actId="20577"/>
          <ac:spMkLst>
            <pc:docMk/>
            <pc:sldMk cId="0" sldId="257"/>
            <ac:spMk id="10" creationId="{4B3A7D0C-4319-A40E-4E15-6B7F6C885C13}"/>
          </ac:spMkLst>
        </pc:spChg>
        <pc:spChg chg="mod">
          <ac:chgData name="Makhovska, Kristina /UA" userId="S::kristina.makhovska@sanofi.com::1b031f8b-68c2-4dae-a414-3014ba749a22" providerId="AD" clId="Web-{843A47EE-7656-6DF9-F52F-D4669ABF2603}" dt="2024-07-03T09:50:46.106" v="12" actId="20577"/>
          <ac:spMkLst>
            <pc:docMk/>
            <pc:sldMk cId="0" sldId="257"/>
            <ac:spMk id="11" creationId="{100B0FD4-CF8D-8A63-E7CF-CB3765F22067}"/>
          </ac:spMkLst>
        </pc:spChg>
      </pc:sldChg>
    </pc:docChg>
  </pc:docChgLst>
  <pc:docChgLst>
    <pc:chgData name="Varfolomieieva, Ivanna /UA" userId="ce9e61ae-5a5f-4adb-9aaa-5d56f05602b7" providerId="ADAL" clId="{7E18A44E-083D-4A23-BE56-4BD3C399C8E3}"/>
    <pc:docChg chg="undo custSel modSld">
      <pc:chgData name="Varfolomieieva, Ivanna /UA" userId="ce9e61ae-5a5f-4adb-9aaa-5d56f05602b7" providerId="ADAL" clId="{7E18A44E-083D-4A23-BE56-4BD3C399C8E3}" dt="2024-09-11T14:25:51.304" v="182" actId="20577"/>
      <pc:docMkLst>
        <pc:docMk/>
      </pc:docMkLst>
      <pc:sldChg chg="delSp modSp mod addCm delCm modCm">
        <pc:chgData name="Varfolomieieva, Ivanna /UA" userId="ce9e61ae-5a5f-4adb-9aaa-5d56f05602b7" providerId="ADAL" clId="{7E18A44E-083D-4A23-BE56-4BD3C399C8E3}" dt="2024-09-11T14:25:51.304" v="182" actId="20577"/>
        <pc:sldMkLst>
          <pc:docMk/>
          <pc:sldMk cId="0" sldId="256"/>
        </pc:sldMkLst>
        <pc:spChg chg="mod">
          <ac:chgData name="Varfolomieieva, Ivanna /UA" userId="ce9e61ae-5a5f-4adb-9aaa-5d56f05602b7" providerId="ADAL" clId="{7E18A44E-083D-4A23-BE56-4BD3C399C8E3}" dt="2024-09-11T14:25:51.304" v="182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Varfolomieieva, Ivanna /UA" userId="ce9e61ae-5a5f-4adb-9aaa-5d56f05602b7" providerId="ADAL" clId="{7E18A44E-083D-4A23-BE56-4BD3C399C8E3}" dt="2024-08-23T13:34:11.273" v="0" actId="6549"/>
          <ac:spMkLst>
            <pc:docMk/>
            <pc:sldMk cId="0" sldId="256"/>
            <ac:spMk id="17" creationId="{00000000-0000-0000-0000-000000000000}"/>
          </ac:spMkLst>
        </pc:spChg>
        <pc:spChg chg="mod">
          <ac:chgData name="Varfolomieieva, Ivanna /UA" userId="ce9e61ae-5a5f-4adb-9aaa-5d56f05602b7" providerId="ADAL" clId="{7E18A44E-083D-4A23-BE56-4BD3C399C8E3}" dt="2024-09-11T14:22:49.266" v="153" actId="6549"/>
          <ac:spMkLst>
            <pc:docMk/>
            <pc:sldMk cId="0" sldId="256"/>
            <ac:spMk id="19" creationId="{00000000-0000-0000-0000-000000000000}"/>
          </ac:spMkLst>
        </pc:spChg>
        <pc:spChg chg="mod">
          <ac:chgData name="Varfolomieieva, Ivanna /UA" userId="ce9e61ae-5a5f-4adb-9aaa-5d56f05602b7" providerId="ADAL" clId="{7E18A44E-083D-4A23-BE56-4BD3C399C8E3}" dt="2024-09-11T14:23:06.917" v="155" actId="14100"/>
          <ac:spMkLst>
            <pc:docMk/>
            <pc:sldMk cId="0" sldId="256"/>
            <ac:spMk id="27" creationId="{00000000-0000-0000-0000-000000000000}"/>
          </ac:spMkLst>
        </pc:spChg>
        <pc:spChg chg="mod">
          <ac:chgData name="Varfolomieieva, Ivanna /UA" userId="ce9e61ae-5a5f-4adb-9aaa-5d56f05602b7" providerId="ADAL" clId="{7E18A44E-083D-4A23-BE56-4BD3C399C8E3}" dt="2024-09-11T14:20:48.785" v="148" actId="20577"/>
          <ac:spMkLst>
            <pc:docMk/>
            <pc:sldMk cId="0" sldId="256"/>
            <ac:spMk id="34" creationId="{00000000-0000-0000-0000-000000000000}"/>
          </ac:spMkLst>
        </pc:spChg>
        <pc:spChg chg="mod">
          <ac:chgData name="Varfolomieieva, Ivanna /UA" userId="ce9e61ae-5a5f-4adb-9aaa-5d56f05602b7" providerId="ADAL" clId="{7E18A44E-083D-4A23-BE56-4BD3C399C8E3}" dt="2024-09-11T14:24:49.684" v="181" actId="20577"/>
          <ac:spMkLst>
            <pc:docMk/>
            <pc:sldMk cId="0" sldId="256"/>
            <ac:spMk id="39" creationId="{00000000-0000-0000-0000-000000000000}"/>
          </ac:spMkLst>
        </pc:spChg>
        <pc:spChg chg="mod">
          <ac:chgData name="Varfolomieieva, Ivanna /UA" userId="ce9e61ae-5a5f-4adb-9aaa-5d56f05602b7" providerId="ADAL" clId="{7E18A44E-083D-4A23-BE56-4BD3C399C8E3}" dt="2024-09-11T14:24:05.408" v="157" actId="1076"/>
          <ac:spMkLst>
            <pc:docMk/>
            <pc:sldMk cId="0" sldId="256"/>
            <ac:spMk id="40" creationId="{C3FDD486-EBCB-BC63-15A3-C645C2FDBE40}"/>
          </ac:spMkLst>
        </pc:spChg>
        <pc:grpChg chg="mod">
          <ac:chgData name="Varfolomieieva, Ivanna /UA" userId="ce9e61ae-5a5f-4adb-9aaa-5d56f05602b7" providerId="ADAL" clId="{7E18A44E-083D-4A23-BE56-4BD3C399C8E3}" dt="2024-09-11T11:51:27.994" v="51" actId="1076"/>
          <ac:grpSpMkLst>
            <pc:docMk/>
            <pc:sldMk cId="0" sldId="256"/>
            <ac:grpSpMk id="3" creationId="{00000000-0000-0000-0000-000000000000}"/>
          </ac:grpSpMkLst>
        </pc:grpChg>
        <pc:picChg chg="del">
          <ac:chgData name="Varfolomieieva, Ivanna /UA" userId="ce9e61ae-5a5f-4adb-9aaa-5d56f05602b7" providerId="ADAL" clId="{7E18A44E-083D-4A23-BE56-4BD3C399C8E3}" dt="2024-09-11T11:49:26.581" v="9" actId="478"/>
          <ac:picMkLst>
            <pc:docMk/>
            <pc:sldMk cId="0" sldId="256"/>
            <ac:picMk id="41" creationId="{65B9FAFC-56C4-43A9-A2E6-EF016472E81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Varfolomieieva, Ivanna /UA" userId="ce9e61ae-5a5f-4adb-9aaa-5d56f05602b7" providerId="ADAL" clId="{7E18A44E-083D-4A23-BE56-4BD3C399C8E3}" dt="2024-09-11T11:54:53.513" v="92"/>
              <pc2:cmMkLst xmlns:pc2="http://schemas.microsoft.com/office/powerpoint/2019/9/main/command">
                <pc:docMk/>
                <pc:sldMk cId="0" sldId="256"/>
                <pc2:cmMk id="{F802B112-F55A-4D67-94D4-541DA1607E93}"/>
              </pc2:cmMkLst>
            </pc226:cmChg>
            <pc226:cmChg xmlns:pc226="http://schemas.microsoft.com/office/powerpoint/2022/06/main/command" chg="del">
              <pc226:chgData name="Varfolomieieva, Ivanna /UA" userId="ce9e61ae-5a5f-4adb-9aaa-5d56f05602b7" providerId="ADAL" clId="{7E18A44E-083D-4A23-BE56-4BD3C399C8E3}" dt="2024-08-23T13:35:06.852" v="7"/>
              <pc2:cmMkLst xmlns:pc2="http://schemas.microsoft.com/office/powerpoint/2019/9/main/command">
                <pc:docMk/>
                <pc:sldMk cId="0" sldId="256"/>
                <pc2:cmMk id="{5D91E92D-74E9-4572-AFC7-F031993D4DB4}"/>
              </pc2:cmMkLst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7E18A44E-083D-4A23-BE56-4BD3C399C8E3}" dt="2024-08-23T13:34:36.028" v="3"/>
              <pc2:cmMkLst xmlns:pc2="http://schemas.microsoft.com/office/powerpoint/2019/9/main/command">
                <pc:docMk/>
                <pc:sldMk cId="0" sldId="256"/>
                <pc2:cmMk id="{2257DA5C-C0F3-45A4-9988-066DC9816969}"/>
              </pc2:cmMkLst>
            </pc226:cmChg>
            <pc226:cmChg xmlns:pc226="http://schemas.microsoft.com/office/powerpoint/2022/06/main/command" chg="del mod">
              <pc226:chgData name="Varfolomieieva, Ivanna /UA" userId="ce9e61ae-5a5f-4adb-9aaa-5d56f05602b7" providerId="ADAL" clId="{7E18A44E-083D-4A23-BE56-4BD3C399C8E3}" dt="2024-08-23T13:35:10.003" v="8"/>
              <pc2:cmMkLst xmlns:pc2="http://schemas.microsoft.com/office/powerpoint/2019/9/main/command">
                <pc:docMk/>
                <pc:sldMk cId="0" sldId="256"/>
                <pc2:cmMk id="{40668E84-DDB5-46DE-8627-9EFD0BA0F9B4}"/>
              </pc2:cmMkLst>
            </pc226:cmChg>
            <pc226:cmChg xmlns:pc226="http://schemas.microsoft.com/office/powerpoint/2022/06/main/command" chg="del">
              <pc226:chgData name="Varfolomieieva, Ivanna /UA" userId="ce9e61ae-5a5f-4adb-9aaa-5d56f05602b7" providerId="ADAL" clId="{7E18A44E-083D-4A23-BE56-4BD3C399C8E3}" dt="2024-08-23T13:34:59.351" v="6"/>
              <pc2:cmMkLst xmlns:pc2="http://schemas.microsoft.com/office/powerpoint/2019/9/main/command">
                <pc:docMk/>
                <pc:sldMk cId="0" sldId="256"/>
                <pc2:cmMk id="{8F5C59A8-3FC8-4F8C-A619-7CF2DF831166}"/>
              </pc2:cmMkLst>
            </pc226:cmChg>
            <pc226:cmChg xmlns:pc226="http://schemas.microsoft.com/office/powerpoint/2022/06/main/command" chg="add del">
              <pc226:chgData name="Varfolomieieva, Ivanna /UA" userId="ce9e61ae-5a5f-4adb-9aaa-5d56f05602b7" providerId="ADAL" clId="{7E18A44E-083D-4A23-BE56-4BD3C399C8E3}" dt="2024-09-11T14:18:13.657" v="94"/>
              <pc2:cmMkLst xmlns:pc2="http://schemas.microsoft.com/office/powerpoint/2019/9/main/command">
                <pc:docMk/>
                <pc:sldMk cId="0" sldId="256"/>
                <pc2:cmMk id="{DAD2C6B4-60E4-408A-98EE-9136C3729D42}"/>
              </pc2:cmMkLst>
            </pc226:cmChg>
            <pc226:cmChg xmlns:pc226="http://schemas.microsoft.com/office/powerpoint/2022/06/main/command" chg="add">
              <pc226:chgData name="Varfolomieieva, Ivanna /UA" userId="ce9e61ae-5a5f-4adb-9aaa-5d56f05602b7" providerId="ADAL" clId="{7E18A44E-083D-4A23-BE56-4BD3C399C8E3}" dt="2024-09-11T14:21:36.329" v="149"/>
              <pc2:cmMkLst xmlns:pc2="http://schemas.microsoft.com/office/powerpoint/2019/9/main/command">
                <pc:docMk/>
                <pc:sldMk cId="0" sldId="256"/>
                <pc2:cmMk id="{092219D4-3296-4BED-86DC-1DA1331FBDFF}"/>
              </pc2:cmMkLst>
            </pc226:cmChg>
            <pc226:cmChg xmlns:pc226="http://schemas.microsoft.com/office/powerpoint/2022/06/main/command" chg="del">
              <pc226:chgData name="Varfolomieieva, Ivanna /UA" userId="ce9e61ae-5a5f-4adb-9aaa-5d56f05602b7" providerId="ADAL" clId="{7E18A44E-083D-4A23-BE56-4BD3C399C8E3}" dt="2024-08-23T13:34:38.740" v="4"/>
              <pc2:cmMkLst xmlns:pc2="http://schemas.microsoft.com/office/powerpoint/2019/9/main/command">
                <pc:docMk/>
                <pc:sldMk cId="0" sldId="256"/>
                <pc2:cmMk id="{0C5DB0F7-71A7-4043-895C-53A1A000C613}"/>
              </pc2:cmMkLst>
            </pc226:cmChg>
          </p:ext>
        </pc:extLst>
      </pc:sldChg>
    </pc:docChg>
  </pc:docChgLst>
  <pc:docChgLst>
    <pc:chgData name="Makhovska, Kristina /UA" userId="1b031f8b-68c2-4dae-a414-3014ba749a22" providerId="ADAL" clId="{E356E8BA-5F3A-4E22-8DC2-F296A3A98DD4}"/>
    <pc:docChg chg="custSel modSld">
      <pc:chgData name="Makhovska, Kristina /UA" userId="1b031f8b-68c2-4dae-a414-3014ba749a22" providerId="ADAL" clId="{E356E8BA-5F3A-4E22-8DC2-F296A3A98DD4}" dt="2024-11-21T08:53:01.314" v="65"/>
      <pc:docMkLst>
        <pc:docMk/>
      </pc:docMkLst>
      <pc:sldChg chg="modSp mod delCm modCm">
        <pc:chgData name="Makhovska, Kristina /UA" userId="1b031f8b-68c2-4dae-a414-3014ba749a22" providerId="ADAL" clId="{E356E8BA-5F3A-4E22-8DC2-F296A3A98DD4}" dt="2024-11-21T08:53:01.314" v="65"/>
        <pc:sldMkLst>
          <pc:docMk/>
          <pc:sldMk cId="0" sldId="256"/>
        </pc:sldMkLst>
        <pc:spChg chg="mod">
          <ac:chgData name="Makhovska, Kristina /UA" userId="1b031f8b-68c2-4dae-a414-3014ba749a22" providerId="ADAL" clId="{E356E8BA-5F3A-4E22-8DC2-F296A3A98DD4}" dt="2024-11-21T08:52:55.045" v="63" actId="20577"/>
          <ac:spMkLst>
            <pc:docMk/>
            <pc:sldMk cId="0" sldId="256"/>
            <ac:spMk id="34" creationId="{00000000-0000-0000-0000-000000000000}"/>
          </ac:spMkLst>
        </pc:spChg>
        <pc:spChg chg="mod">
          <ac:chgData name="Makhovska, Kristina /UA" userId="1b031f8b-68c2-4dae-a414-3014ba749a22" providerId="ADAL" clId="{E356E8BA-5F3A-4E22-8DC2-F296A3A98DD4}" dt="2024-11-11T13:46:47.889" v="54" actId="20577"/>
          <ac:spMkLst>
            <pc:docMk/>
            <pc:sldMk cId="0" sldId="256"/>
            <ac:spMk id="39" creationId="{00000000-0000-0000-0000-000000000000}"/>
          </ac:spMkLst>
        </pc:spChg>
        <pc:spChg chg="mod">
          <ac:chgData name="Makhovska, Kristina /UA" userId="1b031f8b-68c2-4dae-a414-3014ba749a22" providerId="ADAL" clId="{E356E8BA-5F3A-4E22-8DC2-F296A3A98DD4}" dt="2024-11-11T13:47:17.587" v="55" actId="3626"/>
          <ac:spMkLst>
            <pc:docMk/>
            <pc:sldMk cId="0" sldId="256"/>
            <ac:spMk id="40" creationId="{C3FDD486-EBCB-BC63-15A3-C645C2FDBE4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Makhovska, Kristina /UA" userId="1b031f8b-68c2-4dae-a414-3014ba749a22" providerId="ADAL" clId="{E356E8BA-5F3A-4E22-8DC2-F296A3A98DD4}" dt="2024-11-21T08:53:01.314" v="65"/>
              <pc2:cmMkLst xmlns:pc2="http://schemas.microsoft.com/office/powerpoint/2019/9/main/command">
                <pc:docMk/>
                <pc:sldMk cId="0" sldId="256"/>
                <pc2:cmMk id="{092219D4-3296-4BED-86DC-1DA1331FBDFF}"/>
              </pc2:cmMkLst>
            </pc226:cmChg>
          </p:ext>
        </pc:extLst>
      </pc:sldChg>
      <pc:sldChg chg="modSp mod">
        <pc:chgData name="Makhovska, Kristina /UA" userId="1b031f8b-68c2-4dae-a414-3014ba749a22" providerId="ADAL" clId="{E356E8BA-5F3A-4E22-8DC2-F296A3A98DD4}" dt="2024-11-11T13:45:10.548" v="52" actId="20577"/>
        <pc:sldMkLst>
          <pc:docMk/>
          <pc:sldMk cId="0" sldId="257"/>
        </pc:sldMkLst>
        <pc:spChg chg="mod">
          <ac:chgData name="Makhovska, Kristina /UA" userId="1b031f8b-68c2-4dae-a414-3014ba749a22" providerId="ADAL" clId="{E356E8BA-5F3A-4E22-8DC2-F296A3A98DD4}" dt="2024-11-11T13:44:45.690" v="36" actId="20577"/>
          <ac:spMkLst>
            <pc:docMk/>
            <pc:sldMk cId="0" sldId="257"/>
            <ac:spMk id="9" creationId="{BED8337A-DECB-38F1-FB22-11BF02A149D3}"/>
          </ac:spMkLst>
        </pc:spChg>
        <pc:spChg chg="mod">
          <ac:chgData name="Makhovska, Kristina /UA" userId="1b031f8b-68c2-4dae-a414-3014ba749a22" providerId="ADAL" clId="{E356E8BA-5F3A-4E22-8DC2-F296A3A98DD4}" dt="2024-11-11T13:45:10.548" v="52" actId="20577"/>
          <ac:spMkLst>
            <pc:docMk/>
            <pc:sldMk cId="0" sldId="257"/>
            <ac:spMk id="10" creationId="{4B3A7D0C-4319-A40E-4E15-6B7F6C885C13}"/>
          </ac:spMkLst>
        </pc:spChg>
      </pc:sldChg>
    </pc:docChg>
  </pc:docChgLst>
  <pc:docChgLst>
    <pc:chgData name="Varfolomieieva, Ivanna /UA" userId="ce9e61ae-5a5f-4adb-9aaa-5d56f05602b7" providerId="ADAL" clId="{A87B3958-5D19-4C05-91C1-F1E3C1B996DD}"/>
    <pc:docChg chg="modSld">
      <pc:chgData name="Varfolomieieva, Ivanna /UA" userId="ce9e61ae-5a5f-4adb-9aaa-5d56f05602b7" providerId="ADAL" clId="{A87B3958-5D19-4C05-91C1-F1E3C1B996DD}" dt="2024-07-30T13:48:32.683" v="51" actId="20577"/>
      <pc:docMkLst>
        <pc:docMk/>
      </pc:docMkLst>
      <pc:sldChg chg="modSp mod addCm">
        <pc:chgData name="Varfolomieieva, Ivanna /UA" userId="ce9e61ae-5a5f-4adb-9aaa-5d56f05602b7" providerId="ADAL" clId="{A87B3958-5D19-4C05-91C1-F1E3C1B996DD}" dt="2024-07-30T13:47:24.359" v="12"/>
        <pc:sldMkLst>
          <pc:docMk/>
          <pc:sldMk cId="0" sldId="256"/>
        </pc:sldMkLst>
        <pc:spChg chg="mod">
          <ac:chgData name="Varfolomieieva, Ivanna /UA" userId="ce9e61ae-5a5f-4adb-9aaa-5d56f05602b7" providerId="ADAL" clId="{A87B3958-5D19-4C05-91C1-F1E3C1B996DD}" dt="2024-07-30T13:45:10.333" v="2" actId="400"/>
          <ac:spMkLst>
            <pc:docMk/>
            <pc:sldMk cId="0" sldId="256"/>
            <ac:spMk id="32" creationId="{00000000-0000-0000-0000-000000000000}"/>
          </ac:spMkLst>
        </pc:spChg>
        <pc:spChg chg="mod">
          <ac:chgData name="Varfolomieieva, Ivanna /UA" userId="ce9e61ae-5a5f-4adb-9aaa-5d56f05602b7" providerId="ADAL" clId="{A87B3958-5D19-4C05-91C1-F1E3C1B996DD}" dt="2024-07-30T13:47:04.463" v="11" actId="400"/>
          <ac:spMkLst>
            <pc:docMk/>
            <pc:sldMk cId="0" sldId="256"/>
            <ac:spMk id="34" creationId="{00000000-0000-0000-0000-000000000000}"/>
          </ac:spMkLst>
        </pc:spChg>
        <pc:spChg chg="mod">
          <ac:chgData name="Varfolomieieva, Ivanna /UA" userId="ce9e61ae-5a5f-4adb-9aaa-5d56f05602b7" providerId="ADAL" clId="{A87B3958-5D19-4C05-91C1-F1E3C1B996DD}" dt="2024-07-30T13:46:31.192" v="9" actId="400"/>
          <ac:spMkLst>
            <pc:docMk/>
            <pc:sldMk cId="0" sldId="256"/>
            <ac:spMk id="37" creationId="{5F633B34-AFCD-BC64-5E03-4A27506335D8}"/>
          </ac:spMkLst>
        </pc:spChg>
        <pc:spChg chg="mod">
          <ac:chgData name="Varfolomieieva, Ivanna /UA" userId="ce9e61ae-5a5f-4adb-9aaa-5d56f05602b7" providerId="ADAL" clId="{A87B3958-5D19-4C05-91C1-F1E3C1B996DD}" dt="2024-07-30T13:45:40.902" v="7" actId="20577"/>
          <ac:spMkLst>
            <pc:docMk/>
            <pc:sldMk cId="0" sldId="256"/>
            <ac:spMk id="39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Varfolomieieva, Ivanna /UA" userId="ce9e61ae-5a5f-4adb-9aaa-5d56f05602b7" providerId="ADAL" clId="{A87B3958-5D19-4C05-91C1-F1E3C1B996DD}" dt="2024-07-30T13:44:26.707" v="0"/>
              <pc2:cmMkLst xmlns:pc2="http://schemas.microsoft.com/office/powerpoint/2019/9/main/command">
                <pc:docMk/>
                <pc:sldMk cId="0" sldId="256"/>
                <pc2:cmMk id="{F802B112-F55A-4D67-94D4-541DA1607E93}"/>
              </pc2:cmMkLst>
            </pc226:cmChg>
            <pc226:cmChg xmlns:pc226="http://schemas.microsoft.com/office/powerpoint/2022/06/main/command" chg="add">
              <pc226:chgData name="Varfolomieieva, Ivanna /UA" userId="ce9e61ae-5a5f-4adb-9aaa-5d56f05602b7" providerId="ADAL" clId="{A87B3958-5D19-4C05-91C1-F1E3C1B996DD}" dt="2024-07-30T13:47:24.359" v="12"/>
              <pc2:cmMkLst xmlns:pc2="http://schemas.microsoft.com/office/powerpoint/2019/9/main/command">
                <pc:docMk/>
                <pc:sldMk cId="0" sldId="256"/>
                <pc2:cmMk id="{5D91E92D-74E9-4572-AFC7-F031993D4DB4}"/>
              </pc2:cmMkLst>
            </pc226:cmChg>
            <pc226:cmChg xmlns:pc226="http://schemas.microsoft.com/office/powerpoint/2022/06/main/command" chg="add">
              <pc226:chgData name="Varfolomieieva, Ivanna /UA" userId="ce9e61ae-5a5f-4adb-9aaa-5d56f05602b7" providerId="ADAL" clId="{A87B3958-5D19-4C05-91C1-F1E3C1B996DD}" dt="2024-07-30T13:46:02.021" v="8"/>
              <pc2:cmMkLst xmlns:pc2="http://schemas.microsoft.com/office/powerpoint/2019/9/main/command">
                <pc:docMk/>
                <pc:sldMk cId="0" sldId="256"/>
                <pc2:cmMk id="{2257DA5C-C0F3-45A4-9988-066DC9816969}"/>
              </pc2:cmMkLst>
            </pc226:cmChg>
            <pc226:cmChg xmlns:pc226="http://schemas.microsoft.com/office/powerpoint/2022/06/main/command" chg="add">
              <pc226:chgData name="Varfolomieieva, Ivanna /UA" userId="ce9e61ae-5a5f-4adb-9aaa-5d56f05602b7" providerId="ADAL" clId="{A87B3958-5D19-4C05-91C1-F1E3C1B996DD}" dt="2024-07-30T13:46:50.838" v="10"/>
              <pc2:cmMkLst xmlns:pc2="http://schemas.microsoft.com/office/powerpoint/2019/9/main/command">
                <pc:docMk/>
                <pc:sldMk cId="0" sldId="256"/>
                <pc2:cmMk id="{8F5C59A8-3FC8-4F8C-A619-7CF2DF831166}"/>
              </pc2:cmMkLst>
            </pc226:cmChg>
            <pc226:cmChg xmlns:pc226="http://schemas.microsoft.com/office/powerpoint/2022/06/main/command" chg="add">
              <pc226:chgData name="Varfolomieieva, Ivanna /UA" userId="ce9e61ae-5a5f-4adb-9aaa-5d56f05602b7" providerId="ADAL" clId="{A87B3958-5D19-4C05-91C1-F1E3C1B996DD}" dt="2024-07-30T13:44:47.367" v="1"/>
              <pc2:cmMkLst xmlns:pc2="http://schemas.microsoft.com/office/powerpoint/2019/9/main/command">
                <pc:docMk/>
                <pc:sldMk cId="0" sldId="256"/>
                <pc2:cmMk id="{0C5DB0F7-71A7-4043-895C-53A1A000C613}"/>
              </pc2:cmMkLst>
            </pc226:cmChg>
          </p:ext>
        </pc:extLst>
      </pc:sldChg>
      <pc:sldChg chg="modSp mod">
        <pc:chgData name="Varfolomieieva, Ivanna /UA" userId="ce9e61ae-5a5f-4adb-9aaa-5d56f05602b7" providerId="ADAL" clId="{A87B3958-5D19-4C05-91C1-F1E3C1B996DD}" dt="2024-07-30T13:48:32.683" v="51" actId="20577"/>
        <pc:sldMkLst>
          <pc:docMk/>
          <pc:sldMk cId="0" sldId="257"/>
        </pc:sldMkLst>
        <pc:spChg chg="mod">
          <ac:chgData name="Varfolomieieva, Ivanna /UA" userId="ce9e61ae-5a5f-4adb-9aaa-5d56f05602b7" providerId="ADAL" clId="{A87B3958-5D19-4C05-91C1-F1E3C1B996DD}" dt="2024-07-30T13:48:16.978" v="39" actId="20577"/>
          <ac:spMkLst>
            <pc:docMk/>
            <pc:sldMk cId="0" sldId="257"/>
            <ac:spMk id="9" creationId="{BED8337A-DECB-38F1-FB22-11BF02A149D3}"/>
          </ac:spMkLst>
        </pc:spChg>
        <pc:spChg chg="mod">
          <ac:chgData name="Varfolomieieva, Ivanna /UA" userId="ce9e61ae-5a5f-4adb-9aaa-5d56f05602b7" providerId="ADAL" clId="{A87B3958-5D19-4C05-91C1-F1E3C1B996DD}" dt="2024-07-30T13:48:32.683" v="51" actId="20577"/>
          <ac:spMkLst>
            <pc:docMk/>
            <pc:sldMk cId="0" sldId="257"/>
            <ac:spMk id="10" creationId="{4B3A7D0C-4319-A40E-4E15-6B7F6C885C13}"/>
          </ac:spMkLst>
        </pc:spChg>
      </pc:sldChg>
    </pc:docChg>
  </pc:docChgLst>
  <pc:docChgLst>
    <pc:chgData name="Makhovska, Kristina /UA" userId="1b031f8b-68c2-4dae-a414-3014ba749a22" providerId="ADAL" clId="{C2CD8967-1010-4D4F-80EE-DB5F4C9B91F9}"/>
    <pc:docChg chg="custSel modSld">
      <pc:chgData name="Makhovska, Kristina /UA" userId="1b031f8b-68c2-4dae-a414-3014ba749a22" providerId="ADAL" clId="{C2CD8967-1010-4D4F-80EE-DB5F4C9B91F9}" dt="2024-08-23T12:50:49.339" v="149" actId="1076"/>
      <pc:docMkLst>
        <pc:docMk/>
      </pc:docMkLst>
      <pc:sldChg chg="delSp modSp mod addCm modCm">
        <pc:chgData name="Makhovska, Kristina /UA" userId="1b031f8b-68c2-4dae-a414-3014ba749a22" providerId="ADAL" clId="{C2CD8967-1010-4D4F-80EE-DB5F4C9B91F9}" dt="2024-08-23T12:50:49.339" v="149" actId="1076"/>
        <pc:sldMkLst>
          <pc:docMk/>
          <pc:sldMk cId="0" sldId="256"/>
        </pc:sldMkLst>
        <pc:spChg chg="mod">
          <ac:chgData name="Makhovska, Kristina /UA" userId="1b031f8b-68c2-4dae-a414-3014ba749a22" providerId="ADAL" clId="{C2CD8967-1010-4D4F-80EE-DB5F4C9B91F9}" dt="2024-08-23T12:49:56.843" v="147" actId="14100"/>
          <ac:spMkLst>
            <pc:docMk/>
            <pc:sldMk cId="0" sldId="256"/>
            <ac:spMk id="16" creationId="{00000000-0000-0000-0000-000000000000}"/>
          </ac:spMkLst>
        </pc:spChg>
        <pc:spChg chg="mod">
          <ac:chgData name="Makhovska, Kristina /UA" userId="1b031f8b-68c2-4dae-a414-3014ba749a22" providerId="ADAL" clId="{C2CD8967-1010-4D4F-80EE-DB5F4C9B91F9}" dt="2024-08-23T12:50:49.339" v="149" actId="1076"/>
          <ac:spMkLst>
            <pc:docMk/>
            <pc:sldMk cId="0" sldId="256"/>
            <ac:spMk id="17" creationId="{00000000-0000-0000-0000-000000000000}"/>
          </ac:spMkLst>
        </pc:spChg>
        <pc:spChg chg="mod">
          <ac:chgData name="Makhovska, Kristina /UA" userId="1b031f8b-68c2-4dae-a414-3014ba749a22" providerId="ADAL" clId="{C2CD8967-1010-4D4F-80EE-DB5F4C9B91F9}" dt="2024-08-23T12:27:15.631" v="15" actId="20577"/>
          <ac:spMkLst>
            <pc:docMk/>
            <pc:sldMk cId="0" sldId="256"/>
            <ac:spMk id="18" creationId="{00000000-0000-0000-0000-000000000000}"/>
          </ac:spMkLst>
        </pc:spChg>
        <pc:spChg chg="mod">
          <ac:chgData name="Makhovska, Kristina /UA" userId="1b031f8b-68c2-4dae-a414-3014ba749a22" providerId="ADAL" clId="{C2CD8967-1010-4D4F-80EE-DB5F4C9B91F9}" dt="2024-08-23T12:27:47.001" v="17" actId="14100"/>
          <ac:spMkLst>
            <pc:docMk/>
            <pc:sldMk cId="0" sldId="256"/>
            <ac:spMk id="25" creationId="{00000000-0000-0000-0000-000000000000}"/>
          </ac:spMkLst>
        </pc:spChg>
        <pc:spChg chg="del">
          <ac:chgData name="Makhovska, Kristina /UA" userId="1b031f8b-68c2-4dae-a414-3014ba749a22" providerId="ADAL" clId="{C2CD8967-1010-4D4F-80EE-DB5F4C9B91F9}" dt="2024-08-23T12:26:49.710" v="0" actId="478"/>
          <ac:spMkLst>
            <pc:docMk/>
            <pc:sldMk cId="0" sldId="256"/>
            <ac:spMk id="32" creationId="{00000000-0000-0000-0000-000000000000}"/>
          </ac:spMkLst>
        </pc:spChg>
        <pc:spChg chg="mod">
          <ac:chgData name="Makhovska, Kristina /UA" userId="1b031f8b-68c2-4dae-a414-3014ba749a22" providerId="ADAL" clId="{C2CD8967-1010-4D4F-80EE-DB5F4C9B91F9}" dt="2024-08-23T12:47:08.923" v="126" actId="1076"/>
          <ac:spMkLst>
            <pc:docMk/>
            <pc:sldMk cId="0" sldId="256"/>
            <ac:spMk id="34" creationId="{00000000-0000-0000-0000-000000000000}"/>
          </ac:spMkLst>
        </pc:spChg>
        <pc:spChg chg="del">
          <ac:chgData name="Makhovska, Kristina /UA" userId="1b031f8b-68c2-4dae-a414-3014ba749a22" providerId="ADAL" clId="{C2CD8967-1010-4D4F-80EE-DB5F4C9B91F9}" dt="2024-08-23T12:45:01.989" v="74" actId="478"/>
          <ac:spMkLst>
            <pc:docMk/>
            <pc:sldMk cId="0" sldId="256"/>
            <ac:spMk id="37" creationId="{5F633B34-AFCD-BC64-5E03-4A27506335D8}"/>
          </ac:spMkLst>
        </pc:spChg>
        <pc:spChg chg="mod">
          <ac:chgData name="Makhovska, Kristina /UA" userId="1b031f8b-68c2-4dae-a414-3014ba749a22" providerId="ADAL" clId="{C2CD8967-1010-4D4F-80EE-DB5F4C9B91F9}" dt="2024-08-23T12:47:50.611" v="132" actId="14100"/>
          <ac:spMkLst>
            <pc:docMk/>
            <pc:sldMk cId="0" sldId="256"/>
            <ac:spMk id="39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khovska, Kristina /UA" userId="1b031f8b-68c2-4dae-a414-3014ba749a22" providerId="ADAL" clId="{C2CD8967-1010-4D4F-80EE-DB5F4C9B91F9}" dt="2024-08-23T12:47:17.625" v="127"/>
              <pc2:cmMkLst xmlns:pc2="http://schemas.microsoft.com/office/powerpoint/2019/9/main/command">
                <pc:docMk/>
                <pc:sldMk cId="0" sldId="256"/>
                <pc2:cmMk id="{5D91E92D-74E9-4572-AFC7-F031993D4DB4}"/>
              </pc2:cmMkLst>
            </pc226:cmChg>
            <pc226:cmChg xmlns:pc226="http://schemas.microsoft.com/office/powerpoint/2022/06/main/command" chg="mod">
              <pc226:chgData name="Makhovska, Kristina /UA" userId="1b031f8b-68c2-4dae-a414-3014ba749a22" providerId="ADAL" clId="{C2CD8967-1010-4D4F-80EE-DB5F4C9B91F9}" dt="2024-08-23T12:47:24.569" v="128" actId="20577"/>
              <pc2:cmMkLst xmlns:pc2="http://schemas.microsoft.com/office/powerpoint/2019/9/main/command">
                <pc:docMk/>
                <pc:sldMk cId="0" sldId="256"/>
                <pc2:cmMk id="{2257DA5C-C0F3-45A4-9988-066DC9816969}"/>
              </pc2:cmMkLst>
            </pc226:cmChg>
            <pc226:cmChg xmlns:pc226="http://schemas.microsoft.com/office/powerpoint/2022/06/main/command" chg="add">
              <pc226:chgData name="Makhovska, Kristina /UA" userId="1b031f8b-68c2-4dae-a414-3014ba749a22" providerId="ADAL" clId="{C2CD8967-1010-4D4F-80EE-DB5F4C9B91F9}" dt="2024-08-23T12:50:24.036" v="148"/>
              <pc2:cmMkLst xmlns:pc2="http://schemas.microsoft.com/office/powerpoint/2019/9/main/command">
                <pc:docMk/>
                <pc:sldMk cId="0" sldId="256"/>
                <pc2:cmMk id="{40668E84-DDB5-46DE-8627-9EFD0BA0F9B4}"/>
              </pc2:cmMkLst>
            </pc226:cmChg>
            <pc226:cmChg xmlns:pc226="http://schemas.microsoft.com/office/powerpoint/2022/06/main/command" chg="mod">
              <pc226:chgData name="Makhovska, Kristina /UA" userId="1b031f8b-68c2-4dae-a414-3014ba749a22" providerId="ADAL" clId="{C2CD8967-1010-4D4F-80EE-DB5F4C9B91F9}" dt="2024-08-23T12:46:40.832" v="121"/>
              <pc2:cmMkLst xmlns:pc2="http://schemas.microsoft.com/office/powerpoint/2019/9/main/command">
                <pc:docMk/>
                <pc:sldMk cId="0" sldId="256"/>
                <pc2:cmMk id="{8F5C59A8-3FC8-4F8C-A619-7CF2DF831166}"/>
              </pc2:cmMkLst>
            </pc226:cmChg>
            <pc226:cmChg xmlns:pc226="http://schemas.microsoft.com/office/powerpoint/2022/06/main/command" chg="mod">
              <pc226:chgData name="Makhovska, Kristina /UA" userId="1b031f8b-68c2-4dae-a414-3014ba749a22" providerId="ADAL" clId="{C2CD8967-1010-4D4F-80EE-DB5F4C9B91F9}" dt="2024-08-23T12:27:59.373" v="18"/>
              <pc2:cmMkLst xmlns:pc2="http://schemas.microsoft.com/office/powerpoint/2019/9/main/command">
                <pc:docMk/>
                <pc:sldMk cId="0" sldId="256"/>
                <pc2:cmMk id="{0C5DB0F7-71A7-4043-895C-53A1A000C613}"/>
              </pc2:cmMkLst>
            </pc226:cmChg>
          </p:ext>
        </pc:extLst>
      </pc:sldChg>
      <pc:sldChg chg="modSp mod">
        <pc:chgData name="Makhovska, Kristina /UA" userId="1b031f8b-68c2-4dae-a414-3014ba749a22" providerId="ADAL" clId="{C2CD8967-1010-4D4F-80EE-DB5F4C9B91F9}" dt="2024-08-23T12:49:23.005" v="146" actId="20577"/>
        <pc:sldMkLst>
          <pc:docMk/>
          <pc:sldMk cId="0" sldId="257"/>
        </pc:sldMkLst>
        <pc:spChg chg="mod">
          <ac:chgData name="Makhovska, Kristina /UA" userId="1b031f8b-68c2-4dae-a414-3014ba749a22" providerId="ADAL" clId="{C2CD8967-1010-4D4F-80EE-DB5F4C9B91F9}" dt="2024-08-23T12:48:34.398" v="136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Makhovska, Kristina /UA" userId="1b031f8b-68c2-4dae-a414-3014ba749a22" providerId="ADAL" clId="{C2CD8967-1010-4D4F-80EE-DB5F4C9B91F9}" dt="2024-08-23T12:49:23.005" v="146" actId="20577"/>
          <ac:spMkLst>
            <pc:docMk/>
            <pc:sldMk cId="0" sldId="257"/>
            <ac:spMk id="10" creationId="{4B3A7D0C-4319-A40E-4E15-6B7F6C885C13}"/>
          </ac:spMkLst>
        </pc:spChg>
      </pc:sldChg>
    </pc:docChg>
  </pc:docChgLst>
  <pc:docChgLst>
    <pc:chgData name="Makhovska, Kristina /UA" userId="S::kristina.makhovska@sanofi.com::1b031f8b-68c2-4dae-a414-3014ba749a22" providerId="AD" clId="Web-{44A742F9-82CD-8DAA-BE56-DE5292206EF1}"/>
    <pc:docChg chg="modSld">
      <pc:chgData name="Makhovska, Kristina /UA" userId="S::kristina.makhovska@sanofi.com::1b031f8b-68c2-4dae-a414-3014ba749a22" providerId="AD" clId="Web-{44A742F9-82CD-8DAA-BE56-DE5292206EF1}" dt="2024-07-05T12:10:02.905" v="1" actId="20577"/>
      <pc:docMkLst>
        <pc:docMk/>
      </pc:docMkLst>
      <pc:sldChg chg="modSp">
        <pc:chgData name="Makhovska, Kristina /UA" userId="S::kristina.makhovska@sanofi.com::1b031f8b-68c2-4dae-a414-3014ba749a22" providerId="AD" clId="Web-{44A742F9-82CD-8DAA-BE56-DE5292206EF1}" dt="2024-07-05T12:10:02.905" v="1" actId="20577"/>
        <pc:sldMkLst>
          <pc:docMk/>
          <pc:sldMk cId="0" sldId="256"/>
        </pc:sldMkLst>
        <pc:spChg chg="mod">
          <ac:chgData name="Makhovska, Kristina /UA" userId="S::kristina.makhovska@sanofi.com::1b031f8b-68c2-4dae-a414-3014ba749a22" providerId="AD" clId="Web-{44A742F9-82CD-8DAA-BE56-DE5292206EF1}" dt="2024-07-05T12:10:02.905" v="1" actId="20577"/>
          <ac:spMkLst>
            <pc:docMk/>
            <pc:sldMk cId="0" sldId="256"/>
            <ac:spMk id="19" creationId="{00000000-0000-0000-0000-000000000000}"/>
          </ac:spMkLst>
        </pc:spChg>
      </pc:sldChg>
    </pc:docChg>
  </pc:docChgLst>
  <pc:docChgLst>
    <pc:chgData name="Makhovska, Kristina /UA" userId="S::kristina.makhovska@sanofi.com::1b031f8b-68c2-4dae-a414-3014ba749a22" providerId="AD" clId="Web-{3880BB43-6E54-4D67-8AD6-E0571FA19CA8}"/>
    <pc:docChg chg="mod modSld modMainMaster">
      <pc:chgData name="Makhovska, Kristina /UA" userId="S::kristina.makhovska@sanofi.com::1b031f8b-68c2-4dae-a414-3014ba749a22" providerId="AD" clId="Web-{3880BB43-6E54-4D67-8AD6-E0571FA19CA8}" dt="2024-07-03T09:47:14.587" v="51" actId="20577"/>
      <pc:docMkLst>
        <pc:docMk/>
      </pc:docMkLst>
      <pc:sldChg chg="modSp">
        <pc:chgData name="Makhovska, Kristina /UA" userId="S::kristina.makhovska@sanofi.com::1b031f8b-68c2-4dae-a414-3014ba749a22" providerId="AD" clId="Web-{3880BB43-6E54-4D67-8AD6-E0571FA19CA8}" dt="2024-07-03T09:47:14.587" v="51" actId="20577"/>
        <pc:sldMkLst>
          <pc:docMk/>
          <pc:sldMk cId="0" sldId="256"/>
        </pc:sldMkLst>
        <pc:spChg chg="mod">
          <ac:chgData name="Makhovska, Kristina /UA" userId="S::kristina.makhovska@sanofi.com::1b031f8b-68c2-4dae-a414-3014ba749a22" providerId="AD" clId="Web-{3880BB43-6E54-4D67-8AD6-E0571FA19CA8}" dt="2024-07-03T09:42:17.638" v="3" actId="20577"/>
          <ac:spMkLst>
            <pc:docMk/>
            <pc:sldMk cId="0" sldId="256"/>
            <ac:spMk id="19" creationId="{00000000-0000-0000-0000-000000000000}"/>
          </ac:spMkLst>
        </pc:spChg>
        <pc:spChg chg="mod">
          <ac:chgData name="Makhovska, Kristina /UA" userId="S::kristina.makhovska@sanofi.com::1b031f8b-68c2-4dae-a414-3014ba749a22" providerId="AD" clId="Web-{3880BB43-6E54-4D67-8AD6-E0571FA19CA8}" dt="2024-07-03T09:42:56.015" v="23" actId="20577"/>
          <ac:spMkLst>
            <pc:docMk/>
            <pc:sldMk cId="0" sldId="256"/>
            <ac:spMk id="23" creationId="{00000000-0000-0000-0000-000000000000}"/>
          </ac:spMkLst>
        </pc:spChg>
        <pc:spChg chg="mod">
          <ac:chgData name="Makhovska, Kristina /UA" userId="S::kristina.makhovska@sanofi.com::1b031f8b-68c2-4dae-a414-3014ba749a22" providerId="AD" clId="Web-{3880BB43-6E54-4D67-8AD6-E0571FA19CA8}" dt="2024-07-03T09:43:47.860" v="26" actId="20577"/>
          <ac:spMkLst>
            <pc:docMk/>
            <pc:sldMk cId="0" sldId="256"/>
            <ac:spMk id="24" creationId="{00000000-0000-0000-0000-000000000000}"/>
          </ac:spMkLst>
        </pc:spChg>
        <pc:spChg chg="mod">
          <ac:chgData name="Makhovska, Kristina /UA" userId="S::kristina.makhovska@sanofi.com::1b031f8b-68c2-4dae-a414-3014ba749a22" providerId="AD" clId="Web-{3880BB43-6E54-4D67-8AD6-E0571FA19CA8}" dt="2024-07-03T09:47:14.587" v="51" actId="20577"/>
          <ac:spMkLst>
            <pc:docMk/>
            <pc:sldMk cId="0" sldId="256"/>
            <ac:spMk id="39" creationId="{00000000-0000-0000-0000-000000000000}"/>
          </ac:spMkLst>
        </pc:spChg>
      </pc:sldChg>
      <pc:sldMasterChg chg="addSp">
        <pc:chgData name="Makhovska, Kristina /UA" userId="S::kristina.makhovska@sanofi.com::1b031f8b-68c2-4dae-a414-3014ba749a22" providerId="AD" clId="Web-{3880BB43-6E54-4D67-8AD6-E0571FA19CA8}" dt="2024-07-03T09:33:41.512" v="0" actId="33475"/>
        <pc:sldMasterMkLst>
          <pc:docMk/>
          <pc:sldMasterMk cId="0" sldId="2147483648"/>
        </pc:sldMasterMkLst>
        <pc:spChg chg="add">
          <ac:chgData name="Makhovska, Kristina /UA" userId="S::kristina.makhovska@sanofi.com::1b031f8b-68c2-4dae-a414-3014ba749a22" providerId="AD" clId="Web-{3880BB43-6E54-4D67-8AD6-E0571FA19CA8}" dt="2024-07-03T09:33:41.512" v="0" actId="33475"/>
          <ac:spMkLst>
            <pc:docMk/>
            <pc:sldMasterMk cId="0" sldId="2147483648"/>
            <ac:spMk id="8" creationId="{510F0A4D-EA0B-87E3-C885-CC2F3CAA9C97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9552" y="1228344"/>
            <a:ext cx="2601595" cy="832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59105" y="2218944"/>
            <a:ext cx="2142490" cy="990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3035" y="911352"/>
            <a:ext cx="1331404" cy="2615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576260" y="911352"/>
            <a:ext cx="1331404" cy="2615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3035" y="158496"/>
            <a:ext cx="2754630" cy="6339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3035" y="911352"/>
            <a:ext cx="2754630" cy="2615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40638" y="3685032"/>
            <a:ext cx="979424" cy="198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3035" y="3685032"/>
            <a:ext cx="703961" cy="548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" sz="1800" b="0" i="0" u="none" strike="noStrike">
                <a:latin typeface="Arial"/>
              </a:rPr>
              <a:t>13.06.2024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203704" y="3685032"/>
            <a:ext cx="703961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" sz="1800" b="0" i="0" u="none" strike="noStrike">
                <a:latin typeface="Arial"/>
              </a:rPr>
              <a:t>‹#›</a:t>
            </a: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0F0A4D-EA0B-87E3-C885-CC2F3CAA9C9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327912" y="6350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4A569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drlz.com.ua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299" y="2040693"/>
            <a:ext cx="1282651" cy="234006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ru-RU" sz="500" b="1" spc="-40" dirty="0">
                <a:solidFill>
                  <a:srgbClr val="00B194"/>
                </a:solidFill>
                <a:latin typeface="Arial"/>
                <a:cs typeface="Arial"/>
              </a:rPr>
              <a:t>ОБАДЖІО</a:t>
            </a:r>
            <a:r>
              <a:rPr lang="ru-RU" sz="500" b="1" spc="-40" baseline="30000" dirty="0">
                <a:solidFill>
                  <a:srgbClr val="00B194"/>
                </a:solidFill>
                <a:latin typeface="Arial"/>
                <a:cs typeface="Arial"/>
              </a:rPr>
              <a:t>®</a:t>
            </a:r>
            <a:r>
              <a:rPr lang="ru-RU" sz="500" b="1" spc="-40" dirty="0">
                <a:solidFill>
                  <a:srgbClr val="00B194"/>
                </a:solidFill>
                <a:latin typeface="Arial"/>
                <a:cs typeface="Arial"/>
              </a:rPr>
              <a:t>  (</a:t>
            </a:r>
            <a:r>
              <a:rPr lang="ru-RU" sz="500" b="1" spc="-40" dirty="0" err="1">
                <a:solidFill>
                  <a:srgbClr val="00B194"/>
                </a:solidFill>
                <a:latin typeface="Arial"/>
                <a:cs typeface="Arial"/>
              </a:rPr>
              <a:t>терифлуномід</a:t>
            </a:r>
            <a:r>
              <a:rPr lang="ru-RU" sz="500" b="1" spc="-40" dirty="0">
                <a:solidFill>
                  <a:srgbClr val="00B194"/>
                </a:solidFill>
                <a:latin typeface="Arial"/>
                <a:cs typeface="Arial"/>
              </a:rPr>
              <a:t>)</a:t>
            </a:r>
            <a:endParaRPr lang="uk" sz="500" b="1" spc="-40" dirty="0">
              <a:solidFill>
                <a:srgbClr val="00B194"/>
              </a:solidFill>
              <a:latin typeface="Arial"/>
              <a:cs typeface="Arial"/>
            </a:endParaRPr>
          </a:p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uk" sz="800" b="1" i="0" u="none" strike="noStrike" spc="-40" dirty="0">
                <a:solidFill>
                  <a:srgbClr val="00B194"/>
                </a:solidFill>
                <a:latin typeface="Arial"/>
                <a:cs typeface="Arial"/>
              </a:rPr>
              <a:t>КАРТКА ПАЦІЄНТА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35" y="2003496"/>
            <a:ext cx="3060065" cy="769861"/>
            <a:chOff x="0" y="2052261"/>
            <a:chExt cx="3060065" cy="687705"/>
          </a:xfrm>
        </p:grpSpPr>
        <p:sp>
          <p:nvSpPr>
            <p:cNvPr id="4" name="object 4"/>
            <p:cNvSpPr/>
            <p:nvPr/>
          </p:nvSpPr>
          <p:spPr>
            <a:xfrm>
              <a:off x="0" y="2336406"/>
              <a:ext cx="3060065" cy="403225"/>
            </a:xfrm>
            <a:custGeom>
              <a:avLst/>
              <a:gdLst/>
              <a:ahLst/>
              <a:cxnLst/>
              <a:rect l="l" t="t" r="r" b="b"/>
              <a:pathLst>
                <a:path w="3060065" h="403225">
                  <a:moveTo>
                    <a:pt x="3060001" y="0"/>
                  </a:moveTo>
                  <a:lnTo>
                    <a:pt x="0" y="0"/>
                  </a:lnTo>
                  <a:lnTo>
                    <a:pt x="0" y="403072"/>
                  </a:lnTo>
                  <a:lnTo>
                    <a:pt x="3060001" y="403072"/>
                  </a:lnTo>
                  <a:lnTo>
                    <a:pt x="3060001" y="0"/>
                  </a:lnTo>
                  <a:close/>
                </a:path>
              </a:pathLst>
            </a:custGeom>
            <a:solidFill>
              <a:srgbClr val="00549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89999" y="2052261"/>
              <a:ext cx="1170305" cy="241300"/>
            </a:xfrm>
            <a:custGeom>
              <a:avLst/>
              <a:gdLst/>
              <a:ahLst/>
              <a:cxnLst/>
              <a:rect l="l" t="t" r="r" b="b"/>
              <a:pathLst>
                <a:path w="1170305" h="241300">
                  <a:moveTo>
                    <a:pt x="514005" y="0"/>
                  </a:moveTo>
                  <a:lnTo>
                    <a:pt x="467592" y="2586"/>
                  </a:lnTo>
                  <a:lnTo>
                    <a:pt x="419779" y="8140"/>
                  </a:lnTo>
                  <a:lnTo>
                    <a:pt x="370391" y="16904"/>
                  </a:lnTo>
                  <a:lnTo>
                    <a:pt x="319254" y="29124"/>
                  </a:lnTo>
                  <a:lnTo>
                    <a:pt x="266192" y="45043"/>
                  </a:lnTo>
                  <a:lnTo>
                    <a:pt x="212598" y="64784"/>
                  </a:lnTo>
                  <a:lnTo>
                    <a:pt x="160744" y="87687"/>
                  </a:lnTo>
                  <a:lnTo>
                    <a:pt x="112093" y="112635"/>
                  </a:lnTo>
                  <a:lnTo>
                    <a:pt x="68109" y="138508"/>
                  </a:lnTo>
                  <a:lnTo>
                    <a:pt x="30257" y="164187"/>
                  </a:lnTo>
                  <a:lnTo>
                    <a:pt x="0" y="188553"/>
                  </a:lnTo>
                  <a:lnTo>
                    <a:pt x="39445" y="169173"/>
                  </a:lnTo>
                  <a:lnTo>
                    <a:pt x="83296" y="150299"/>
                  </a:lnTo>
                  <a:lnTo>
                    <a:pt x="135724" y="132280"/>
                  </a:lnTo>
                  <a:lnTo>
                    <a:pt x="200901" y="115464"/>
                  </a:lnTo>
                  <a:lnTo>
                    <a:pt x="243944" y="106783"/>
                  </a:lnTo>
                  <a:lnTo>
                    <a:pt x="289627" y="99293"/>
                  </a:lnTo>
                  <a:lnTo>
                    <a:pt x="337873" y="93380"/>
                  </a:lnTo>
                  <a:lnTo>
                    <a:pt x="388604" y="89430"/>
                  </a:lnTo>
                  <a:lnTo>
                    <a:pt x="441743" y="87827"/>
                  </a:lnTo>
                  <a:lnTo>
                    <a:pt x="497214" y="88955"/>
                  </a:lnTo>
                  <a:lnTo>
                    <a:pt x="554939" y="93201"/>
                  </a:lnTo>
                  <a:lnTo>
                    <a:pt x="600795" y="98940"/>
                  </a:lnTo>
                  <a:lnTo>
                    <a:pt x="646961" y="106769"/>
                  </a:lnTo>
                  <a:lnTo>
                    <a:pt x="693540" y="116467"/>
                  </a:lnTo>
                  <a:lnTo>
                    <a:pt x="740638" y="127810"/>
                  </a:lnTo>
                  <a:lnTo>
                    <a:pt x="788359" y="140575"/>
                  </a:lnTo>
                  <a:lnTo>
                    <a:pt x="836809" y="154538"/>
                  </a:lnTo>
                  <a:lnTo>
                    <a:pt x="886092" y="169478"/>
                  </a:lnTo>
                  <a:lnTo>
                    <a:pt x="987577" y="201392"/>
                  </a:lnTo>
                  <a:lnTo>
                    <a:pt x="1031284" y="214080"/>
                  </a:lnTo>
                  <a:lnTo>
                    <a:pt x="1077943" y="225335"/>
                  </a:lnTo>
                  <a:lnTo>
                    <a:pt x="1126675" y="234810"/>
                  </a:lnTo>
                  <a:lnTo>
                    <a:pt x="1170001" y="241186"/>
                  </a:lnTo>
                  <a:lnTo>
                    <a:pt x="1170001" y="147234"/>
                  </a:lnTo>
                  <a:lnTo>
                    <a:pt x="1133746" y="138946"/>
                  </a:lnTo>
                  <a:lnTo>
                    <a:pt x="1069949" y="121725"/>
                  </a:lnTo>
                  <a:lnTo>
                    <a:pt x="1017032" y="105958"/>
                  </a:lnTo>
                  <a:lnTo>
                    <a:pt x="914527" y="73762"/>
                  </a:lnTo>
                  <a:lnTo>
                    <a:pt x="864366" y="58211"/>
                  </a:lnTo>
                  <a:lnTo>
                    <a:pt x="814552" y="43608"/>
                  </a:lnTo>
                  <a:lnTo>
                    <a:pt x="764661" y="30441"/>
                  </a:lnTo>
                  <a:lnTo>
                    <a:pt x="714483" y="19076"/>
                  </a:lnTo>
                  <a:lnTo>
                    <a:pt x="663715" y="9946"/>
                  </a:lnTo>
                  <a:lnTo>
                    <a:pt x="612054" y="3487"/>
                  </a:lnTo>
                  <a:lnTo>
                    <a:pt x="559193" y="136"/>
                  </a:lnTo>
                  <a:lnTo>
                    <a:pt x="514005" y="0"/>
                  </a:lnTo>
                  <a:close/>
                </a:path>
              </a:pathLst>
            </a:custGeom>
            <a:solidFill>
              <a:srgbClr val="D2EBE4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2278801" y="3652075"/>
            <a:ext cx="673735" cy="173355"/>
            <a:chOff x="2278801" y="3652075"/>
            <a:chExt cx="673735" cy="173355"/>
          </a:xfrm>
        </p:grpSpPr>
        <p:sp>
          <p:nvSpPr>
            <p:cNvPr id="7" name="object 7"/>
            <p:cNvSpPr/>
            <p:nvPr/>
          </p:nvSpPr>
          <p:spPr>
            <a:xfrm>
              <a:off x="2280627" y="3697389"/>
              <a:ext cx="243840" cy="127635"/>
            </a:xfrm>
            <a:custGeom>
              <a:avLst/>
              <a:gdLst/>
              <a:ahLst/>
              <a:cxnLst/>
              <a:rect l="l" t="t" r="r" b="b"/>
              <a:pathLst>
                <a:path w="243839" h="127635">
                  <a:moveTo>
                    <a:pt x="110566" y="106426"/>
                  </a:moveTo>
                  <a:lnTo>
                    <a:pt x="98310" y="76187"/>
                  </a:lnTo>
                  <a:lnTo>
                    <a:pt x="71348" y="61849"/>
                  </a:lnTo>
                  <a:lnTo>
                    <a:pt x="44399" y="53606"/>
                  </a:lnTo>
                  <a:lnTo>
                    <a:pt x="32143" y="41643"/>
                  </a:lnTo>
                  <a:lnTo>
                    <a:pt x="32143" y="34188"/>
                  </a:lnTo>
                  <a:lnTo>
                    <a:pt x="39700" y="29464"/>
                  </a:lnTo>
                  <a:lnTo>
                    <a:pt x="52603" y="29464"/>
                  </a:lnTo>
                  <a:lnTo>
                    <a:pt x="61836" y="30213"/>
                  </a:lnTo>
                  <a:lnTo>
                    <a:pt x="70993" y="32385"/>
                  </a:lnTo>
                  <a:lnTo>
                    <a:pt x="80137" y="35826"/>
                  </a:lnTo>
                  <a:lnTo>
                    <a:pt x="90601" y="41160"/>
                  </a:lnTo>
                  <a:lnTo>
                    <a:pt x="95224" y="41402"/>
                  </a:lnTo>
                  <a:lnTo>
                    <a:pt x="97307" y="40005"/>
                  </a:lnTo>
                  <a:lnTo>
                    <a:pt x="106641" y="20421"/>
                  </a:lnTo>
                  <a:lnTo>
                    <a:pt x="106921" y="18986"/>
                  </a:lnTo>
                  <a:lnTo>
                    <a:pt x="106921" y="15824"/>
                  </a:lnTo>
                  <a:lnTo>
                    <a:pt x="66624" y="787"/>
                  </a:lnTo>
                  <a:lnTo>
                    <a:pt x="53581" y="0"/>
                  </a:lnTo>
                  <a:lnTo>
                    <a:pt x="31432" y="3149"/>
                  </a:lnTo>
                  <a:lnTo>
                    <a:pt x="14554" y="12052"/>
                  </a:lnTo>
                  <a:lnTo>
                    <a:pt x="3784" y="25882"/>
                  </a:lnTo>
                  <a:lnTo>
                    <a:pt x="0" y="43840"/>
                  </a:lnTo>
                  <a:lnTo>
                    <a:pt x="12255" y="71120"/>
                  </a:lnTo>
                  <a:lnTo>
                    <a:pt x="39204" y="83502"/>
                  </a:lnTo>
                  <a:lnTo>
                    <a:pt x="66167" y="92913"/>
                  </a:lnTo>
                  <a:lnTo>
                    <a:pt x="78422" y="111302"/>
                  </a:lnTo>
                  <a:lnTo>
                    <a:pt x="78422" y="114960"/>
                  </a:lnTo>
                  <a:lnTo>
                    <a:pt x="76720" y="121780"/>
                  </a:lnTo>
                  <a:lnTo>
                    <a:pt x="76720" y="123723"/>
                  </a:lnTo>
                  <a:lnTo>
                    <a:pt x="77927" y="125183"/>
                  </a:lnTo>
                  <a:lnTo>
                    <a:pt x="105943" y="125183"/>
                  </a:lnTo>
                  <a:lnTo>
                    <a:pt x="107403" y="123964"/>
                  </a:lnTo>
                  <a:lnTo>
                    <a:pt x="110083" y="116166"/>
                  </a:lnTo>
                  <a:lnTo>
                    <a:pt x="110566" y="110566"/>
                  </a:lnTo>
                  <a:lnTo>
                    <a:pt x="110566" y="106426"/>
                  </a:lnTo>
                  <a:close/>
                </a:path>
                <a:path w="243839" h="127635">
                  <a:moveTo>
                    <a:pt x="243306" y="14122"/>
                  </a:moveTo>
                  <a:lnTo>
                    <a:pt x="211645" y="2933"/>
                  </a:lnTo>
                  <a:lnTo>
                    <a:pt x="211645" y="35306"/>
                  </a:lnTo>
                  <a:lnTo>
                    <a:pt x="211645" y="93281"/>
                  </a:lnTo>
                  <a:lnTo>
                    <a:pt x="209702" y="94983"/>
                  </a:lnTo>
                  <a:lnTo>
                    <a:pt x="205562" y="96202"/>
                  </a:lnTo>
                  <a:lnTo>
                    <a:pt x="200202" y="97663"/>
                  </a:lnTo>
                  <a:lnTo>
                    <a:pt x="195567" y="98386"/>
                  </a:lnTo>
                  <a:lnTo>
                    <a:pt x="188988" y="98386"/>
                  </a:lnTo>
                  <a:lnTo>
                    <a:pt x="177698" y="96545"/>
                  </a:lnTo>
                  <a:lnTo>
                    <a:pt x="168046" y="90652"/>
                  </a:lnTo>
                  <a:lnTo>
                    <a:pt x="161315" y="80098"/>
                  </a:lnTo>
                  <a:lnTo>
                    <a:pt x="158788" y="64300"/>
                  </a:lnTo>
                  <a:lnTo>
                    <a:pt x="161315" y="48488"/>
                  </a:lnTo>
                  <a:lnTo>
                    <a:pt x="168046" y="37922"/>
                  </a:lnTo>
                  <a:lnTo>
                    <a:pt x="177698" y="32029"/>
                  </a:lnTo>
                  <a:lnTo>
                    <a:pt x="188988" y="30200"/>
                  </a:lnTo>
                  <a:lnTo>
                    <a:pt x="195567" y="30200"/>
                  </a:lnTo>
                  <a:lnTo>
                    <a:pt x="200202" y="30924"/>
                  </a:lnTo>
                  <a:lnTo>
                    <a:pt x="205562" y="32385"/>
                  </a:lnTo>
                  <a:lnTo>
                    <a:pt x="209702" y="33604"/>
                  </a:lnTo>
                  <a:lnTo>
                    <a:pt x="211645" y="35306"/>
                  </a:lnTo>
                  <a:lnTo>
                    <a:pt x="211645" y="2933"/>
                  </a:lnTo>
                  <a:lnTo>
                    <a:pt x="201561" y="1511"/>
                  </a:lnTo>
                  <a:lnTo>
                    <a:pt x="189242" y="965"/>
                  </a:lnTo>
                  <a:lnTo>
                    <a:pt x="163944" y="5410"/>
                  </a:lnTo>
                  <a:lnTo>
                    <a:pt x="144157" y="18110"/>
                  </a:lnTo>
                  <a:lnTo>
                    <a:pt x="131254" y="38061"/>
                  </a:lnTo>
                  <a:lnTo>
                    <a:pt x="126644" y="64300"/>
                  </a:lnTo>
                  <a:lnTo>
                    <a:pt x="130759" y="90728"/>
                  </a:lnTo>
                  <a:lnTo>
                    <a:pt x="142811" y="110655"/>
                  </a:lnTo>
                  <a:lnTo>
                    <a:pt x="162293" y="123240"/>
                  </a:lnTo>
                  <a:lnTo>
                    <a:pt x="188747" y="127622"/>
                  </a:lnTo>
                  <a:lnTo>
                    <a:pt x="200736" y="127088"/>
                  </a:lnTo>
                  <a:lnTo>
                    <a:pt x="241122" y="116166"/>
                  </a:lnTo>
                  <a:lnTo>
                    <a:pt x="243306" y="113499"/>
                  </a:lnTo>
                  <a:lnTo>
                    <a:pt x="243306" y="98386"/>
                  </a:lnTo>
                  <a:lnTo>
                    <a:pt x="243306" y="30200"/>
                  </a:lnTo>
                  <a:lnTo>
                    <a:pt x="243306" y="1412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553661" y="3698347"/>
              <a:ext cx="110820" cy="12421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687863" y="3698350"/>
              <a:ext cx="122504" cy="1266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833979" y="3652075"/>
              <a:ext cx="117475" cy="170815"/>
            </a:xfrm>
            <a:custGeom>
              <a:avLst/>
              <a:gdLst/>
              <a:ahLst/>
              <a:cxnLst/>
              <a:rect l="l" t="t" r="r" b="b"/>
              <a:pathLst>
                <a:path w="117475" h="170814">
                  <a:moveTo>
                    <a:pt x="70154" y="3860"/>
                  </a:moveTo>
                  <a:lnTo>
                    <a:pt x="68694" y="2438"/>
                  </a:lnTo>
                  <a:lnTo>
                    <a:pt x="65278" y="1701"/>
                  </a:lnTo>
                  <a:lnTo>
                    <a:pt x="60401" y="482"/>
                  </a:lnTo>
                  <a:lnTo>
                    <a:pt x="55130" y="0"/>
                  </a:lnTo>
                  <a:lnTo>
                    <a:pt x="49936" y="0"/>
                  </a:lnTo>
                  <a:lnTo>
                    <a:pt x="29400" y="3060"/>
                  </a:lnTo>
                  <a:lnTo>
                    <a:pt x="13652" y="12433"/>
                  </a:lnTo>
                  <a:lnTo>
                    <a:pt x="3556" y="28359"/>
                  </a:lnTo>
                  <a:lnTo>
                    <a:pt x="0" y="51142"/>
                  </a:lnTo>
                  <a:lnTo>
                    <a:pt x="0" y="168541"/>
                  </a:lnTo>
                  <a:lnTo>
                    <a:pt x="1955" y="170484"/>
                  </a:lnTo>
                  <a:lnTo>
                    <a:pt x="29476" y="170484"/>
                  </a:lnTo>
                  <a:lnTo>
                    <a:pt x="31419" y="168541"/>
                  </a:lnTo>
                  <a:lnTo>
                    <a:pt x="31419" y="75501"/>
                  </a:lnTo>
                  <a:lnTo>
                    <a:pt x="65519" y="75501"/>
                  </a:lnTo>
                  <a:lnTo>
                    <a:pt x="67221" y="73558"/>
                  </a:lnTo>
                  <a:lnTo>
                    <a:pt x="67221" y="50660"/>
                  </a:lnTo>
                  <a:lnTo>
                    <a:pt x="65519" y="48704"/>
                  </a:lnTo>
                  <a:lnTo>
                    <a:pt x="31419" y="48704"/>
                  </a:lnTo>
                  <a:lnTo>
                    <a:pt x="31419" y="46024"/>
                  </a:lnTo>
                  <a:lnTo>
                    <a:pt x="32550" y="37223"/>
                  </a:lnTo>
                  <a:lnTo>
                    <a:pt x="36029" y="30911"/>
                  </a:lnTo>
                  <a:lnTo>
                    <a:pt x="42011" y="27101"/>
                  </a:lnTo>
                  <a:lnTo>
                    <a:pt x="50660" y="25819"/>
                  </a:lnTo>
                  <a:lnTo>
                    <a:pt x="55537" y="25819"/>
                  </a:lnTo>
                  <a:lnTo>
                    <a:pt x="60782" y="27038"/>
                  </a:lnTo>
                  <a:lnTo>
                    <a:pt x="65519" y="27038"/>
                  </a:lnTo>
                  <a:lnTo>
                    <a:pt x="66738" y="25323"/>
                  </a:lnTo>
                  <a:lnTo>
                    <a:pt x="70154" y="7632"/>
                  </a:lnTo>
                  <a:lnTo>
                    <a:pt x="70154" y="3860"/>
                  </a:lnTo>
                  <a:close/>
                </a:path>
                <a:path w="117475" h="170814">
                  <a:moveTo>
                    <a:pt x="116928" y="50660"/>
                  </a:moveTo>
                  <a:lnTo>
                    <a:pt x="114973" y="48717"/>
                  </a:lnTo>
                  <a:lnTo>
                    <a:pt x="112052" y="48717"/>
                  </a:lnTo>
                  <a:lnTo>
                    <a:pt x="87210" y="48717"/>
                  </a:lnTo>
                  <a:lnTo>
                    <a:pt x="85255" y="50660"/>
                  </a:lnTo>
                  <a:lnTo>
                    <a:pt x="85255" y="168554"/>
                  </a:lnTo>
                  <a:lnTo>
                    <a:pt x="87210" y="170497"/>
                  </a:lnTo>
                  <a:lnTo>
                    <a:pt x="114973" y="170497"/>
                  </a:lnTo>
                  <a:lnTo>
                    <a:pt x="116928" y="168554"/>
                  </a:lnTo>
                  <a:lnTo>
                    <a:pt x="116928" y="5066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278799" y="3652126"/>
              <a:ext cx="673735" cy="173355"/>
            </a:xfrm>
            <a:custGeom>
              <a:avLst/>
              <a:gdLst/>
              <a:ahLst/>
              <a:cxnLst/>
              <a:rect l="l" t="t" r="r" b="b"/>
              <a:pathLst>
                <a:path w="673735" h="173354">
                  <a:moveTo>
                    <a:pt x="33858" y="145605"/>
                  </a:moveTo>
                  <a:lnTo>
                    <a:pt x="27279" y="139268"/>
                  </a:lnTo>
                  <a:lnTo>
                    <a:pt x="16560" y="139268"/>
                  </a:lnTo>
                  <a:lnTo>
                    <a:pt x="6578" y="139268"/>
                  </a:lnTo>
                  <a:lnTo>
                    <a:pt x="0" y="145605"/>
                  </a:lnTo>
                  <a:lnTo>
                    <a:pt x="0" y="166306"/>
                  </a:lnTo>
                  <a:lnTo>
                    <a:pt x="6578" y="172885"/>
                  </a:lnTo>
                  <a:lnTo>
                    <a:pt x="27279" y="172885"/>
                  </a:lnTo>
                  <a:lnTo>
                    <a:pt x="33858" y="166306"/>
                  </a:lnTo>
                  <a:lnTo>
                    <a:pt x="33858" y="145605"/>
                  </a:lnTo>
                  <a:close/>
                </a:path>
                <a:path w="673735" h="173354">
                  <a:moveTo>
                    <a:pt x="673201" y="6337"/>
                  </a:moveTo>
                  <a:lnTo>
                    <a:pt x="666623" y="0"/>
                  </a:lnTo>
                  <a:lnTo>
                    <a:pt x="655904" y="0"/>
                  </a:lnTo>
                  <a:lnTo>
                    <a:pt x="645922" y="0"/>
                  </a:lnTo>
                  <a:lnTo>
                    <a:pt x="639343" y="6337"/>
                  </a:lnTo>
                  <a:lnTo>
                    <a:pt x="639343" y="27038"/>
                  </a:lnTo>
                  <a:lnTo>
                    <a:pt x="645922" y="33616"/>
                  </a:lnTo>
                  <a:lnTo>
                    <a:pt x="666623" y="33616"/>
                  </a:lnTo>
                  <a:lnTo>
                    <a:pt x="673201" y="27038"/>
                  </a:lnTo>
                  <a:lnTo>
                    <a:pt x="673201" y="6337"/>
                  </a:lnTo>
                  <a:close/>
                </a:path>
              </a:pathLst>
            </a:custGeom>
            <a:solidFill>
              <a:srgbClr val="74489D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08005" y="2862000"/>
            <a:ext cx="489584" cy="356235"/>
            <a:chOff x="108005" y="2862000"/>
            <a:chExt cx="489584" cy="356235"/>
          </a:xfrm>
        </p:grpSpPr>
        <p:sp>
          <p:nvSpPr>
            <p:cNvPr id="13" name="object 13"/>
            <p:cNvSpPr/>
            <p:nvPr/>
          </p:nvSpPr>
          <p:spPr>
            <a:xfrm>
              <a:off x="108000" y="2862008"/>
              <a:ext cx="489584" cy="304800"/>
            </a:xfrm>
            <a:custGeom>
              <a:avLst/>
              <a:gdLst/>
              <a:ahLst/>
              <a:cxnLst/>
              <a:rect l="l" t="t" r="r" b="b"/>
              <a:pathLst>
                <a:path w="489584" h="304800">
                  <a:moveTo>
                    <a:pt x="241617" y="304406"/>
                  </a:moveTo>
                  <a:lnTo>
                    <a:pt x="180822" y="269316"/>
                  </a:lnTo>
                  <a:lnTo>
                    <a:pt x="135674" y="259803"/>
                  </a:lnTo>
                  <a:lnTo>
                    <a:pt x="80276" y="256146"/>
                  </a:lnTo>
                  <a:lnTo>
                    <a:pt x="60579" y="256603"/>
                  </a:lnTo>
                  <a:lnTo>
                    <a:pt x="41008" y="257975"/>
                  </a:lnTo>
                  <a:lnTo>
                    <a:pt x="22733" y="259702"/>
                  </a:lnTo>
                  <a:lnTo>
                    <a:pt x="22733" y="46393"/>
                  </a:lnTo>
                  <a:lnTo>
                    <a:pt x="0" y="46393"/>
                  </a:lnTo>
                  <a:lnTo>
                    <a:pt x="0" y="304406"/>
                  </a:lnTo>
                  <a:lnTo>
                    <a:pt x="241617" y="304406"/>
                  </a:lnTo>
                  <a:close/>
                </a:path>
                <a:path w="489584" h="304800">
                  <a:moveTo>
                    <a:pt x="288010" y="304419"/>
                  </a:moveTo>
                  <a:lnTo>
                    <a:pt x="286245" y="298437"/>
                  </a:lnTo>
                  <a:lnTo>
                    <a:pt x="282663" y="285381"/>
                  </a:lnTo>
                  <a:lnTo>
                    <a:pt x="281114" y="279400"/>
                  </a:lnTo>
                  <a:lnTo>
                    <a:pt x="272478" y="283756"/>
                  </a:lnTo>
                  <a:lnTo>
                    <a:pt x="265061" y="288239"/>
                  </a:lnTo>
                  <a:lnTo>
                    <a:pt x="258889" y="292798"/>
                  </a:lnTo>
                  <a:lnTo>
                    <a:pt x="254012" y="297370"/>
                  </a:lnTo>
                  <a:lnTo>
                    <a:pt x="247484" y="304419"/>
                  </a:lnTo>
                  <a:lnTo>
                    <a:pt x="288010" y="304419"/>
                  </a:lnTo>
                  <a:close/>
                </a:path>
                <a:path w="489584" h="304800">
                  <a:moveTo>
                    <a:pt x="347052" y="120370"/>
                  </a:moveTo>
                  <a:lnTo>
                    <a:pt x="326898" y="124180"/>
                  </a:lnTo>
                  <a:lnTo>
                    <a:pt x="308216" y="128917"/>
                  </a:lnTo>
                  <a:lnTo>
                    <a:pt x="291198" y="134518"/>
                  </a:lnTo>
                  <a:lnTo>
                    <a:pt x="276034" y="140906"/>
                  </a:lnTo>
                  <a:lnTo>
                    <a:pt x="276034" y="159753"/>
                  </a:lnTo>
                  <a:lnTo>
                    <a:pt x="289801" y="153111"/>
                  </a:lnTo>
                  <a:lnTo>
                    <a:pt x="306324" y="147015"/>
                  </a:lnTo>
                  <a:lnTo>
                    <a:pt x="325462" y="141668"/>
                  </a:lnTo>
                  <a:lnTo>
                    <a:pt x="347052" y="137287"/>
                  </a:lnTo>
                  <a:lnTo>
                    <a:pt x="347052" y="120370"/>
                  </a:lnTo>
                  <a:close/>
                </a:path>
                <a:path w="489584" h="304800">
                  <a:moveTo>
                    <a:pt x="420166" y="77876"/>
                  </a:moveTo>
                  <a:lnTo>
                    <a:pt x="372668" y="79578"/>
                  </a:lnTo>
                  <a:lnTo>
                    <a:pt x="303441" y="92735"/>
                  </a:lnTo>
                  <a:lnTo>
                    <a:pt x="276034" y="103314"/>
                  </a:lnTo>
                  <a:lnTo>
                    <a:pt x="276034" y="122161"/>
                  </a:lnTo>
                  <a:lnTo>
                    <a:pt x="300050" y="111531"/>
                  </a:lnTo>
                  <a:lnTo>
                    <a:pt x="331203" y="102717"/>
                  </a:lnTo>
                  <a:lnTo>
                    <a:pt x="368884" y="96710"/>
                  </a:lnTo>
                  <a:lnTo>
                    <a:pt x="415061" y="94488"/>
                  </a:lnTo>
                  <a:lnTo>
                    <a:pt x="420166" y="94602"/>
                  </a:lnTo>
                  <a:lnTo>
                    <a:pt x="420166" y="77876"/>
                  </a:lnTo>
                  <a:close/>
                </a:path>
                <a:path w="489584" h="304800">
                  <a:moveTo>
                    <a:pt x="420166" y="41668"/>
                  </a:moveTo>
                  <a:lnTo>
                    <a:pt x="372656" y="43370"/>
                  </a:lnTo>
                  <a:lnTo>
                    <a:pt x="303441" y="56527"/>
                  </a:lnTo>
                  <a:lnTo>
                    <a:pt x="276034" y="67106"/>
                  </a:lnTo>
                  <a:lnTo>
                    <a:pt x="276034" y="85953"/>
                  </a:lnTo>
                  <a:lnTo>
                    <a:pt x="300050" y="75323"/>
                  </a:lnTo>
                  <a:lnTo>
                    <a:pt x="331190" y="66509"/>
                  </a:lnTo>
                  <a:lnTo>
                    <a:pt x="368884" y="60502"/>
                  </a:lnTo>
                  <a:lnTo>
                    <a:pt x="415061" y="58280"/>
                  </a:lnTo>
                  <a:lnTo>
                    <a:pt x="420166" y="58394"/>
                  </a:lnTo>
                  <a:lnTo>
                    <a:pt x="420166" y="41668"/>
                  </a:lnTo>
                  <a:close/>
                </a:path>
                <a:path w="489584" h="304800">
                  <a:moveTo>
                    <a:pt x="452450" y="1905"/>
                  </a:moveTo>
                  <a:lnTo>
                    <a:pt x="442506" y="1092"/>
                  </a:lnTo>
                  <a:lnTo>
                    <a:pt x="432384" y="495"/>
                  </a:lnTo>
                  <a:lnTo>
                    <a:pt x="422084" y="127"/>
                  </a:lnTo>
                  <a:lnTo>
                    <a:pt x="411619" y="0"/>
                  </a:lnTo>
                  <a:lnTo>
                    <a:pt x="356755" y="3454"/>
                  </a:lnTo>
                  <a:lnTo>
                    <a:pt x="308825" y="13081"/>
                  </a:lnTo>
                  <a:lnTo>
                    <a:pt x="270522" y="27813"/>
                  </a:lnTo>
                  <a:lnTo>
                    <a:pt x="244551" y="46558"/>
                  </a:lnTo>
                  <a:lnTo>
                    <a:pt x="227850" y="34505"/>
                  </a:lnTo>
                  <a:lnTo>
                    <a:pt x="227850" y="53708"/>
                  </a:lnTo>
                  <a:lnTo>
                    <a:pt x="227850" y="256120"/>
                  </a:lnTo>
                  <a:lnTo>
                    <a:pt x="197650" y="243281"/>
                  </a:lnTo>
                  <a:lnTo>
                    <a:pt x="193675" y="242227"/>
                  </a:lnTo>
                  <a:lnTo>
                    <a:pt x="161671" y="233667"/>
                  </a:lnTo>
                  <a:lnTo>
                    <a:pt x="121196" y="227622"/>
                  </a:lnTo>
                  <a:lnTo>
                    <a:pt x="90995" y="226174"/>
                  </a:lnTo>
                  <a:lnTo>
                    <a:pt x="77495" y="225526"/>
                  </a:lnTo>
                  <a:lnTo>
                    <a:pt x="69456" y="225526"/>
                  </a:lnTo>
                  <a:lnTo>
                    <a:pt x="61391" y="225742"/>
                  </a:lnTo>
                  <a:lnTo>
                    <a:pt x="53365" y="226174"/>
                  </a:lnTo>
                  <a:lnTo>
                    <a:pt x="53365" y="17399"/>
                  </a:lnTo>
                  <a:lnTo>
                    <a:pt x="61379" y="16929"/>
                  </a:lnTo>
                  <a:lnTo>
                    <a:pt x="69456" y="16700"/>
                  </a:lnTo>
                  <a:lnTo>
                    <a:pt x="77495" y="16700"/>
                  </a:lnTo>
                  <a:lnTo>
                    <a:pt x="129298" y="19875"/>
                  </a:lnTo>
                  <a:lnTo>
                    <a:pt x="172339" y="28244"/>
                  </a:lnTo>
                  <a:lnTo>
                    <a:pt x="205536" y="40106"/>
                  </a:lnTo>
                  <a:lnTo>
                    <a:pt x="227850" y="53708"/>
                  </a:lnTo>
                  <a:lnTo>
                    <a:pt x="227850" y="34505"/>
                  </a:lnTo>
                  <a:lnTo>
                    <a:pt x="218579" y="27813"/>
                  </a:lnTo>
                  <a:lnTo>
                    <a:pt x="189687" y="16700"/>
                  </a:lnTo>
                  <a:lnTo>
                    <a:pt x="180276" y="13081"/>
                  </a:lnTo>
                  <a:lnTo>
                    <a:pt x="132359" y="3454"/>
                  </a:lnTo>
                  <a:lnTo>
                    <a:pt x="77495" y="0"/>
                  </a:lnTo>
                  <a:lnTo>
                    <a:pt x="67030" y="127"/>
                  </a:lnTo>
                  <a:lnTo>
                    <a:pt x="56718" y="495"/>
                  </a:lnTo>
                  <a:lnTo>
                    <a:pt x="46596" y="1092"/>
                  </a:lnTo>
                  <a:lnTo>
                    <a:pt x="36652" y="1905"/>
                  </a:lnTo>
                  <a:lnTo>
                    <a:pt x="36652" y="244144"/>
                  </a:lnTo>
                  <a:lnTo>
                    <a:pt x="46596" y="243319"/>
                  </a:lnTo>
                  <a:lnTo>
                    <a:pt x="56718" y="242722"/>
                  </a:lnTo>
                  <a:lnTo>
                    <a:pt x="67030" y="242354"/>
                  </a:lnTo>
                  <a:lnTo>
                    <a:pt x="77495" y="242227"/>
                  </a:lnTo>
                  <a:lnTo>
                    <a:pt x="132359" y="245681"/>
                  </a:lnTo>
                  <a:lnTo>
                    <a:pt x="180276" y="255320"/>
                  </a:lnTo>
                  <a:lnTo>
                    <a:pt x="218579" y="270052"/>
                  </a:lnTo>
                  <a:lnTo>
                    <a:pt x="244551" y="288798"/>
                  </a:lnTo>
                  <a:lnTo>
                    <a:pt x="250952" y="282752"/>
                  </a:lnTo>
                  <a:lnTo>
                    <a:pt x="258660" y="277025"/>
                  </a:lnTo>
                  <a:lnTo>
                    <a:pt x="267601" y="271614"/>
                  </a:lnTo>
                  <a:lnTo>
                    <a:pt x="277698" y="266573"/>
                  </a:lnTo>
                  <a:lnTo>
                    <a:pt x="276199" y="261391"/>
                  </a:lnTo>
                  <a:lnTo>
                    <a:pt x="274751" y="256120"/>
                  </a:lnTo>
                  <a:lnTo>
                    <a:pt x="274650" y="255727"/>
                  </a:lnTo>
                  <a:lnTo>
                    <a:pt x="274167" y="249948"/>
                  </a:lnTo>
                  <a:lnTo>
                    <a:pt x="269646" y="251904"/>
                  </a:lnTo>
                  <a:lnTo>
                    <a:pt x="265315" y="253961"/>
                  </a:lnTo>
                  <a:lnTo>
                    <a:pt x="261251" y="256120"/>
                  </a:lnTo>
                  <a:lnTo>
                    <a:pt x="261251" y="53708"/>
                  </a:lnTo>
                  <a:lnTo>
                    <a:pt x="316776" y="28244"/>
                  </a:lnTo>
                  <a:lnTo>
                    <a:pt x="359803" y="19875"/>
                  </a:lnTo>
                  <a:lnTo>
                    <a:pt x="411619" y="16700"/>
                  </a:lnTo>
                  <a:lnTo>
                    <a:pt x="419646" y="16700"/>
                  </a:lnTo>
                  <a:lnTo>
                    <a:pt x="427723" y="16929"/>
                  </a:lnTo>
                  <a:lnTo>
                    <a:pt x="435737" y="17399"/>
                  </a:lnTo>
                  <a:lnTo>
                    <a:pt x="435737" y="226174"/>
                  </a:lnTo>
                  <a:lnTo>
                    <a:pt x="427710" y="225742"/>
                  </a:lnTo>
                  <a:lnTo>
                    <a:pt x="419646" y="225526"/>
                  </a:lnTo>
                  <a:lnTo>
                    <a:pt x="410629" y="225526"/>
                  </a:lnTo>
                  <a:lnTo>
                    <a:pt x="408660" y="225564"/>
                  </a:lnTo>
                  <a:lnTo>
                    <a:pt x="409460" y="226364"/>
                  </a:lnTo>
                  <a:lnTo>
                    <a:pt x="410235" y="227203"/>
                  </a:lnTo>
                  <a:lnTo>
                    <a:pt x="410959" y="228092"/>
                  </a:lnTo>
                  <a:lnTo>
                    <a:pt x="418071" y="229768"/>
                  </a:lnTo>
                  <a:lnTo>
                    <a:pt x="424421" y="232892"/>
                  </a:lnTo>
                  <a:lnTo>
                    <a:pt x="429818" y="237299"/>
                  </a:lnTo>
                  <a:lnTo>
                    <a:pt x="434149" y="242824"/>
                  </a:lnTo>
                  <a:lnTo>
                    <a:pt x="440347" y="243154"/>
                  </a:lnTo>
                  <a:lnTo>
                    <a:pt x="446455" y="243573"/>
                  </a:lnTo>
                  <a:lnTo>
                    <a:pt x="452450" y="244144"/>
                  </a:lnTo>
                  <a:lnTo>
                    <a:pt x="452450" y="226174"/>
                  </a:lnTo>
                  <a:lnTo>
                    <a:pt x="452450" y="16700"/>
                  </a:lnTo>
                  <a:lnTo>
                    <a:pt x="452450" y="1905"/>
                  </a:lnTo>
                  <a:close/>
                </a:path>
                <a:path w="489584" h="304800">
                  <a:moveTo>
                    <a:pt x="489102" y="46405"/>
                  </a:moveTo>
                  <a:lnTo>
                    <a:pt x="466369" y="46405"/>
                  </a:lnTo>
                  <a:lnTo>
                    <a:pt x="466369" y="259702"/>
                  </a:lnTo>
                  <a:lnTo>
                    <a:pt x="439013" y="257238"/>
                  </a:lnTo>
                  <a:lnTo>
                    <a:pt x="439242" y="261251"/>
                  </a:lnTo>
                  <a:lnTo>
                    <a:pt x="439242" y="297776"/>
                  </a:lnTo>
                  <a:lnTo>
                    <a:pt x="438708" y="304419"/>
                  </a:lnTo>
                  <a:lnTo>
                    <a:pt x="489102" y="304419"/>
                  </a:lnTo>
                  <a:lnTo>
                    <a:pt x="489102" y="46405"/>
                  </a:lnTo>
                  <a:close/>
                </a:path>
              </a:pathLst>
            </a:custGeom>
            <a:solidFill>
              <a:srgbClr val="00B194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76944" y="2903616"/>
              <a:ext cx="144134" cy="15296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95291" y="3028593"/>
              <a:ext cx="139065" cy="189230"/>
            </a:xfrm>
            <a:custGeom>
              <a:avLst/>
              <a:gdLst/>
              <a:ahLst/>
              <a:cxnLst/>
              <a:rect l="l" t="t" r="r" b="b"/>
              <a:pathLst>
                <a:path w="139065" h="189230">
                  <a:moveTo>
                    <a:pt x="19757" y="64147"/>
                  </a:moveTo>
                  <a:lnTo>
                    <a:pt x="13623" y="64147"/>
                  </a:lnTo>
                  <a:lnTo>
                    <a:pt x="12441" y="64274"/>
                  </a:lnTo>
                  <a:lnTo>
                    <a:pt x="6104" y="65620"/>
                  </a:lnTo>
                  <a:lnTo>
                    <a:pt x="3348" y="68643"/>
                  </a:lnTo>
                  <a:lnTo>
                    <a:pt x="1939" y="70980"/>
                  </a:lnTo>
                  <a:lnTo>
                    <a:pt x="0" y="76669"/>
                  </a:lnTo>
                  <a:lnTo>
                    <a:pt x="28" y="83858"/>
                  </a:lnTo>
                  <a:lnTo>
                    <a:pt x="1299" y="90491"/>
                  </a:lnTo>
                  <a:lnTo>
                    <a:pt x="3297" y="97688"/>
                  </a:lnTo>
                  <a:lnTo>
                    <a:pt x="4780" y="102768"/>
                  </a:lnTo>
                  <a:lnTo>
                    <a:pt x="5304" y="104990"/>
                  </a:lnTo>
                  <a:lnTo>
                    <a:pt x="18957" y="149504"/>
                  </a:lnTo>
                  <a:lnTo>
                    <a:pt x="48843" y="181987"/>
                  </a:lnTo>
                  <a:lnTo>
                    <a:pt x="79510" y="189039"/>
                  </a:lnTo>
                  <a:lnTo>
                    <a:pt x="101283" y="185414"/>
                  </a:lnTo>
                  <a:lnTo>
                    <a:pt x="111491" y="179438"/>
                  </a:lnTo>
                  <a:lnTo>
                    <a:pt x="79510" y="179438"/>
                  </a:lnTo>
                  <a:lnTo>
                    <a:pt x="68430" y="178511"/>
                  </a:lnTo>
                  <a:lnTo>
                    <a:pt x="34260" y="156184"/>
                  </a:lnTo>
                  <a:lnTo>
                    <a:pt x="16929" y="111859"/>
                  </a:lnTo>
                  <a:lnTo>
                    <a:pt x="14054" y="100279"/>
                  </a:lnTo>
                  <a:lnTo>
                    <a:pt x="8009" y="79552"/>
                  </a:lnTo>
                  <a:lnTo>
                    <a:pt x="10803" y="74866"/>
                  </a:lnTo>
                  <a:lnTo>
                    <a:pt x="11819" y="74218"/>
                  </a:lnTo>
                  <a:lnTo>
                    <a:pt x="13775" y="73799"/>
                  </a:lnTo>
                  <a:lnTo>
                    <a:pt x="14296" y="73736"/>
                  </a:lnTo>
                  <a:lnTo>
                    <a:pt x="38515" y="73736"/>
                  </a:lnTo>
                  <a:lnTo>
                    <a:pt x="38515" y="69824"/>
                  </a:lnTo>
                  <a:lnTo>
                    <a:pt x="28913" y="69824"/>
                  </a:lnTo>
                  <a:lnTo>
                    <a:pt x="24633" y="66192"/>
                  </a:lnTo>
                  <a:lnTo>
                    <a:pt x="19757" y="64147"/>
                  </a:lnTo>
                  <a:close/>
                </a:path>
                <a:path w="139065" h="189230">
                  <a:moveTo>
                    <a:pt x="135856" y="83858"/>
                  </a:moveTo>
                  <a:lnTo>
                    <a:pt x="125383" y="83858"/>
                  </a:lnTo>
                  <a:lnTo>
                    <a:pt x="129358" y="88188"/>
                  </a:lnTo>
                  <a:lnTo>
                    <a:pt x="129302" y="127711"/>
                  </a:lnTo>
                  <a:lnTo>
                    <a:pt x="129205" y="129311"/>
                  </a:lnTo>
                  <a:lnTo>
                    <a:pt x="129345" y="129311"/>
                  </a:lnTo>
                  <a:lnTo>
                    <a:pt x="124430" y="152734"/>
                  </a:lnTo>
                  <a:lnTo>
                    <a:pt x="112648" y="168233"/>
                  </a:lnTo>
                  <a:lnTo>
                    <a:pt x="96755" y="176803"/>
                  </a:lnTo>
                  <a:lnTo>
                    <a:pt x="79510" y="179438"/>
                  </a:lnTo>
                  <a:lnTo>
                    <a:pt x="111491" y="179438"/>
                  </a:lnTo>
                  <a:lnTo>
                    <a:pt x="120331" y="174263"/>
                  </a:lnTo>
                  <a:lnTo>
                    <a:pt x="133831" y="155167"/>
                  </a:lnTo>
                  <a:lnTo>
                    <a:pt x="138959" y="127711"/>
                  </a:lnTo>
                  <a:lnTo>
                    <a:pt x="138959" y="94653"/>
                  </a:lnTo>
                  <a:lnTo>
                    <a:pt x="137502" y="86483"/>
                  </a:lnTo>
                  <a:lnTo>
                    <a:pt x="135856" y="83858"/>
                  </a:lnTo>
                  <a:close/>
                </a:path>
                <a:path w="139065" h="189230">
                  <a:moveTo>
                    <a:pt x="38515" y="73736"/>
                  </a:moveTo>
                  <a:lnTo>
                    <a:pt x="20747" y="73736"/>
                  </a:lnTo>
                  <a:lnTo>
                    <a:pt x="27313" y="80251"/>
                  </a:lnTo>
                  <a:lnTo>
                    <a:pt x="35759" y="101587"/>
                  </a:lnTo>
                  <a:lnTo>
                    <a:pt x="38515" y="111048"/>
                  </a:lnTo>
                  <a:lnTo>
                    <a:pt x="38515" y="73736"/>
                  </a:lnTo>
                  <a:close/>
                </a:path>
                <a:path w="139065" h="189230">
                  <a:moveTo>
                    <a:pt x="115258" y="71678"/>
                  </a:moveTo>
                  <a:lnTo>
                    <a:pt x="103894" y="71678"/>
                  </a:lnTo>
                  <a:lnTo>
                    <a:pt x="108682" y="76669"/>
                  </a:lnTo>
                  <a:lnTo>
                    <a:pt x="108682" y="92265"/>
                  </a:lnTo>
                  <a:lnTo>
                    <a:pt x="113737" y="85191"/>
                  </a:lnTo>
                  <a:lnTo>
                    <a:pt x="116162" y="83858"/>
                  </a:lnTo>
                  <a:lnTo>
                    <a:pt x="135856" y="83858"/>
                  </a:lnTo>
                  <a:lnTo>
                    <a:pt x="133452" y="80025"/>
                  </a:lnTo>
                  <a:lnTo>
                    <a:pt x="127284" y="75782"/>
                  </a:lnTo>
                  <a:lnTo>
                    <a:pt x="120647" y="74485"/>
                  </a:lnTo>
                  <a:lnTo>
                    <a:pt x="116480" y="74485"/>
                  </a:lnTo>
                  <a:lnTo>
                    <a:pt x="115258" y="71678"/>
                  </a:lnTo>
                  <a:close/>
                </a:path>
                <a:path w="139065" h="189230">
                  <a:moveTo>
                    <a:pt x="91151" y="60794"/>
                  </a:moveTo>
                  <a:lnTo>
                    <a:pt x="79917" y="60794"/>
                  </a:lnTo>
                  <a:lnTo>
                    <a:pt x="84870" y="65951"/>
                  </a:lnTo>
                  <a:lnTo>
                    <a:pt x="84870" y="82702"/>
                  </a:lnTo>
                  <a:lnTo>
                    <a:pt x="89808" y="73799"/>
                  </a:lnTo>
                  <a:lnTo>
                    <a:pt x="93442" y="71678"/>
                  </a:lnTo>
                  <a:lnTo>
                    <a:pt x="115258" y="71678"/>
                  </a:lnTo>
                  <a:lnTo>
                    <a:pt x="113267" y="67106"/>
                  </a:lnTo>
                  <a:lnTo>
                    <a:pt x="107095" y="62788"/>
                  </a:lnTo>
                  <a:lnTo>
                    <a:pt x="92147" y="62788"/>
                  </a:lnTo>
                  <a:lnTo>
                    <a:pt x="91151" y="60794"/>
                  </a:lnTo>
                  <a:close/>
                </a:path>
                <a:path w="139065" h="189230">
                  <a:moveTo>
                    <a:pt x="65109" y="9601"/>
                  </a:moveTo>
                  <a:lnTo>
                    <a:pt x="54847" y="9601"/>
                  </a:lnTo>
                  <a:lnTo>
                    <a:pt x="59571" y="15341"/>
                  </a:lnTo>
                  <a:lnTo>
                    <a:pt x="59571" y="75539"/>
                  </a:lnTo>
                  <a:lnTo>
                    <a:pt x="62670" y="68110"/>
                  </a:lnTo>
                  <a:lnTo>
                    <a:pt x="64397" y="63601"/>
                  </a:lnTo>
                  <a:lnTo>
                    <a:pt x="68487" y="60794"/>
                  </a:lnTo>
                  <a:lnTo>
                    <a:pt x="91151" y="60794"/>
                  </a:lnTo>
                  <a:lnTo>
                    <a:pt x="88680" y="55841"/>
                  </a:lnTo>
                  <a:lnTo>
                    <a:pt x="82259" y="51600"/>
                  </a:lnTo>
                  <a:lnTo>
                    <a:pt x="69172" y="51600"/>
                  </a:lnTo>
                  <a:lnTo>
                    <a:pt x="69172" y="22402"/>
                  </a:lnTo>
                  <a:lnTo>
                    <a:pt x="67588" y="13689"/>
                  </a:lnTo>
                  <a:lnTo>
                    <a:pt x="65109" y="9601"/>
                  </a:lnTo>
                  <a:close/>
                </a:path>
                <a:path w="139065" h="189230">
                  <a:moveTo>
                    <a:pt x="119477" y="74256"/>
                  </a:moveTo>
                  <a:lnTo>
                    <a:pt x="118550" y="74256"/>
                  </a:lnTo>
                  <a:lnTo>
                    <a:pt x="117547" y="74320"/>
                  </a:lnTo>
                  <a:lnTo>
                    <a:pt x="116480" y="74485"/>
                  </a:lnTo>
                  <a:lnTo>
                    <a:pt x="120647" y="74485"/>
                  </a:lnTo>
                  <a:lnTo>
                    <a:pt x="119477" y="74256"/>
                  </a:lnTo>
                  <a:close/>
                </a:path>
                <a:path w="139065" h="189230">
                  <a:moveTo>
                    <a:pt x="49043" y="0"/>
                  </a:moveTo>
                  <a:lnTo>
                    <a:pt x="41215" y="1762"/>
                  </a:lnTo>
                  <a:lnTo>
                    <a:pt x="34816" y="6567"/>
                  </a:lnTo>
                  <a:lnTo>
                    <a:pt x="30498" y="13689"/>
                  </a:lnTo>
                  <a:lnTo>
                    <a:pt x="28913" y="22402"/>
                  </a:lnTo>
                  <a:lnTo>
                    <a:pt x="28913" y="69824"/>
                  </a:lnTo>
                  <a:lnTo>
                    <a:pt x="38515" y="69824"/>
                  </a:lnTo>
                  <a:lnTo>
                    <a:pt x="38515" y="15341"/>
                  </a:lnTo>
                  <a:lnTo>
                    <a:pt x="43239" y="9601"/>
                  </a:lnTo>
                  <a:lnTo>
                    <a:pt x="65109" y="9601"/>
                  </a:lnTo>
                  <a:lnTo>
                    <a:pt x="63270" y="6567"/>
                  </a:lnTo>
                  <a:lnTo>
                    <a:pt x="56871" y="1762"/>
                  </a:lnTo>
                  <a:lnTo>
                    <a:pt x="49043" y="0"/>
                  </a:lnTo>
                  <a:close/>
                </a:path>
                <a:path w="139065" h="189230">
                  <a:moveTo>
                    <a:pt x="106079" y="62077"/>
                  </a:moveTo>
                  <a:lnTo>
                    <a:pt x="95690" y="62077"/>
                  </a:lnTo>
                  <a:lnTo>
                    <a:pt x="93887" y="62331"/>
                  </a:lnTo>
                  <a:lnTo>
                    <a:pt x="92147" y="62788"/>
                  </a:lnTo>
                  <a:lnTo>
                    <a:pt x="107095" y="62788"/>
                  </a:lnTo>
                  <a:lnTo>
                    <a:pt x="106079" y="62077"/>
                  </a:lnTo>
                  <a:close/>
                </a:path>
                <a:path w="139065" h="189230">
                  <a:moveTo>
                    <a:pt x="81644" y="51193"/>
                  </a:moveTo>
                  <a:lnTo>
                    <a:pt x="71916" y="51193"/>
                  </a:lnTo>
                  <a:lnTo>
                    <a:pt x="70531" y="51333"/>
                  </a:lnTo>
                  <a:lnTo>
                    <a:pt x="69172" y="51600"/>
                  </a:lnTo>
                  <a:lnTo>
                    <a:pt x="82259" y="51600"/>
                  </a:lnTo>
                  <a:lnTo>
                    <a:pt x="81644" y="51193"/>
                  </a:lnTo>
                  <a:close/>
                </a:path>
              </a:pathLst>
            </a:custGeom>
            <a:solidFill>
              <a:srgbClr val="00B194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0" y="0"/>
            <a:ext cx="3060065" cy="259067"/>
          </a:xfrm>
          <a:custGeom>
            <a:avLst/>
            <a:gdLst/>
            <a:ahLst/>
            <a:cxnLst/>
            <a:rect l="l" t="t" r="r" b="b"/>
            <a:pathLst>
              <a:path w="3060065" h="259078">
                <a:moveTo>
                  <a:pt x="3060001" y="0"/>
                </a:moveTo>
                <a:lnTo>
                  <a:pt x="0" y="0"/>
                </a:lnTo>
                <a:lnTo>
                  <a:pt x="0" y="258800"/>
                </a:lnTo>
                <a:lnTo>
                  <a:pt x="3060001" y="258800"/>
                </a:lnTo>
                <a:lnTo>
                  <a:pt x="3060001" y="0"/>
                </a:lnTo>
                <a:close/>
              </a:path>
            </a:pathLst>
          </a:custGeom>
          <a:solidFill>
            <a:srgbClr val="00549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" name="object 17"/>
          <p:cNvSpPr txBox="1"/>
          <p:nvPr/>
        </p:nvSpPr>
        <p:spPr>
          <a:xfrm rot="10800000">
            <a:off x="1320586" y="116429"/>
            <a:ext cx="1634362" cy="76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rtl="0">
              <a:lnSpc>
                <a:spcPts val="555"/>
              </a:lnSpc>
            </a:pPr>
            <a:endParaRPr sz="6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 rot="10800000">
            <a:off x="1644931" y="1472975"/>
            <a:ext cx="1312181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rtl="0">
              <a:lnSpc>
                <a:spcPts val="700"/>
              </a:lnSpc>
            </a:pPr>
            <a:r>
              <a:rPr lang="uk" sz="700" b="1" i="0" u="none" strike="noStrike" spc="-20" dirty="0">
                <a:solidFill>
                  <a:srgbClr val="00549E"/>
                </a:solidFill>
                <a:latin typeface="Trebuchet MS"/>
                <a:cs typeface="Trebuchet MS"/>
              </a:rPr>
              <a:t>ПІБ пацієнта:</a:t>
            </a:r>
            <a:endParaRPr sz="700" dirty="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 rot="10800000">
            <a:off x="1149350" y="1187450"/>
            <a:ext cx="1807762" cy="100965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rtl="0">
              <a:lnSpc>
                <a:spcPts val="700"/>
              </a:lnSpc>
            </a:pPr>
            <a:r>
              <a:rPr lang="ru-RU" sz="700" b="1" i="0" u="none" strike="noStrike" dirty="0">
                <a:solidFill>
                  <a:srgbClr val="00549E"/>
                </a:solidFill>
                <a:latin typeface="Trebuchet MS"/>
                <a:cs typeface="Trebuchet MS"/>
              </a:rPr>
              <a:t>Дата </a:t>
            </a:r>
            <a:r>
              <a:rPr lang="ru-RU" sz="700" b="1" i="0" u="none" strike="noStrike" dirty="0" err="1">
                <a:solidFill>
                  <a:srgbClr val="00549E"/>
                </a:solidFill>
                <a:latin typeface="Trebuchet MS"/>
                <a:cs typeface="Trebuchet MS"/>
              </a:rPr>
              <a:t>першого</a:t>
            </a:r>
            <a:r>
              <a:rPr lang="ru-RU" sz="700" b="1" i="0" u="none" strike="noStrike" dirty="0">
                <a:solidFill>
                  <a:srgbClr val="00549E"/>
                </a:solidFill>
                <a:latin typeface="Trebuchet MS"/>
                <a:cs typeface="Trebuchet MS"/>
              </a:rPr>
              <a:t> </a:t>
            </a:r>
            <a:r>
              <a:rPr lang="ru-RU" sz="700" b="1" dirty="0" err="1">
                <a:solidFill>
                  <a:srgbClr val="00549E"/>
                </a:solidFill>
                <a:latin typeface="Trebuchet MS"/>
                <a:cs typeface="Trebuchet MS"/>
              </a:rPr>
              <a:t>призначення</a:t>
            </a:r>
            <a:r>
              <a:rPr lang="ru-RU" sz="700" b="1" dirty="0">
                <a:solidFill>
                  <a:srgbClr val="00549E"/>
                </a:solidFill>
                <a:latin typeface="Trebuchet MS"/>
                <a:cs typeface="Trebuchet MS"/>
              </a:rPr>
              <a:t> </a:t>
            </a:r>
            <a:r>
              <a:rPr lang="ru-RU" sz="700" b="1" dirty="0" err="1">
                <a:solidFill>
                  <a:srgbClr val="00549E"/>
                </a:solidFill>
                <a:latin typeface="Trebuchet MS"/>
              </a:rPr>
              <a:t>Обаджіо</a:t>
            </a:r>
            <a:r>
              <a:rPr lang="uk" sz="700" b="1" i="0" u="none" strike="noStrike" spc="-10" baseline="30000" dirty="0">
                <a:solidFill>
                  <a:srgbClr val="00549E"/>
                </a:solidFill>
                <a:latin typeface="Trebuchet MS"/>
                <a:cs typeface="Trebuchet MS"/>
              </a:rPr>
              <a:t> ®</a:t>
            </a:r>
            <a:r>
              <a:rPr lang="uk" sz="700" b="1" i="0" u="none" strike="noStrike" spc="-10" dirty="0">
                <a:solidFill>
                  <a:srgbClr val="00549E"/>
                </a:solidFill>
                <a:latin typeface="Trebuchet MS"/>
                <a:cs typeface="Trebuchet MS"/>
              </a:rPr>
              <a:t> :</a:t>
            </a:r>
            <a:endParaRPr lang="ru-RU" sz="600" dirty="0">
              <a:latin typeface="Humnst777 Cn BT"/>
              <a:cs typeface="Humnst777 Cn BT"/>
            </a:endParaRPr>
          </a:p>
          <a:p>
            <a:pPr rtl="0">
              <a:lnSpc>
                <a:spcPts val="700"/>
              </a:lnSpc>
            </a:pPr>
            <a:endParaRPr lang="uk" sz="800" dirty="0">
              <a:latin typeface="Trebuchet MS"/>
              <a:cs typeface="Trebuchet MS"/>
            </a:endParaRPr>
          </a:p>
          <a:p>
            <a:pPr rtl="0">
              <a:lnSpc>
                <a:spcPts val="795"/>
              </a:lnSpc>
            </a:pPr>
            <a:endParaRPr lang="ru-RU" sz="700" dirty="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 rot="10800000">
            <a:off x="1377950" y="1367124"/>
            <a:ext cx="253264" cy="457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rtl="0">
              <a:lnSpc>
                <a:spcPts val="475"/>
              </a:lnSpc>
            </a:pPr>
            <a:endParaRPr sz="400" dirty="0">
              <a:latin typeface="Humnst777 Cn BT"/>
              <a:cs typeface="Humnst777 Cn BT"/>
            </a:endParaRPr>
          </a:p>
        </p:txBody>
      </p:sp>
      <p:sp>
        <p:nvSpPr>
          <p:cNvPr id="21" name="object 21"/>
          <p:cNvSpPr txBox="1"/>
          <p:nvPr/>
        </p:nvSpPr>
        <p:spPr>
          <a:xfrm rot="10800000">
            <a:off x="1643186" y="1358074"/>
            <a:ext cx="663210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rtl="0">
              <a:lnSpc>
                <a:spcPts val="700"/>
              </a:lnSpc>
            </a:pPr>
            <a:endParaRPr lang="uk" sz="700" dirty="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 rot="10800000">
            <a:off x="1912941" y="971615"/>
            <a:ext cx="1044171" cy="889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rtl="0">
              <a:lnSpc>
                <a:spcPts val="700"/>
              </a:lnSpc>
            </a:pPr>
            <a:r>
              <a:rPr lang="uk" sz="700" b="1" i="0" u="none" strike="noStrike" dirty="0">
                <a:solidFill>
                  <a:srgbClr val="00549E"/>
                </a:solidFill>
                <a:latin typeface="Trebuchet MS"/>
                <a:cs typeface="Trebuchet MS"/>
              </a:rPr>
              <a:t>Назва центру:</a:t>
            </a:r>
            <a:endParaRPr sz="700" dirty="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 rot="10800000">
            <a:off x="1971385" y="720935"/>
            <a:ext cx="985727" cy="889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rtl="0">
              <a:lnSpc>
                <a:spcPts val="700"/>
              </a:lnSpc>
            </a:pPr>
            <a:r>
              <a:rPr lang="uk" sz="700" b="1" spc="-10" dirty="0">
                <a:solidFill>
                  <a:srgbClr val="00549E"/>
                </a:solidFill>
                <a:latin typeface="Trebuchet MS"/>
                <a:cs typeface="Trebuchet MS"/>
              </a:rPr>
              <a:t>ПІБ лікуючого лікаря</a:t>
            </a:r>
            <a:r>
              <a:rPr lang="uk" sz="700" b="1" i="0" u="none" strike="noStrike" spc="-10" dirty="0">
                <a:solidFill>
                  <a:srgbClr val="00549E"/>
                </a:solidFill>
                <a:latin typeface="Trebuchet MS"/>
                <a:cs typeface="Trebuchet MS"/>
              </a:rPr>
              <a:t>:</a:t>
            </a:r>
            <a:endParaRPr sz="700" dirty="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 rot="10800000">
            <a:off x="1589605" y="470255"/>
            <a:ext cx="1367507" cy="889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rtl="0">
              <a:lnSpc>
                <a:spcPts val="700"/>
              </a:lnSpc>
            </a:pPr>
            <a:r>
              <a:rPr lang="uk" sz="700" b="1" i="0" u="none" strike="noStrike" spc="-10" dirty="0">
                <a:solidFill>
                  <a:srgbClr val="00549E"/>
                </a:solidFill>
                <a:latin typeface="Trebuchet MS"/>
                <a:cs typeface="Trebuchet MS"/>
              </a:rPr>
              <a:t>Телефон </a:t>
            </a:r>
            <a:r>
              <a:rPr lang="uk" sz="700" b="1" spc="-10" dirty="0">
                <a:solidFill>
                  <a:srgbClr val="00549E"/>
                </a:solidFill>
                <a:latin typeface="Trebuchet MS"/>
                <a:cs typeface="Trebuchet MS"/>
              </a:rPr>
              <a:t>лікуючого лікаря:</a:t>
            </a:r>
            <a:endParaRPr sz="700" dirty="0">
              <a:latin typeface="Trebuchet MS"/>
              <a:cs typeface="Trebuchet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3588" y="1501151"/>
            <a:ext cx="2253612" cy="45719"/>
          </a:xfrm>
          <a:custGeom>
            <a:avLst/>
            <a:gdLst/>
            <a:ahLst/>
            <a:cxnLst/>
            <a:rect l="l" t="t" r="r" b="b"/>
            <a:pathLst>
              <a:path w="2138680">
                <a:moveTo>
                  <a:pt x="213851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54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8003" y="993205"/>
            <a:ext cx="2170796" cy="45719"/>
          </a:xfrm>
          <a:custGeom>
            <a:avLst/>
            <a:gdLst/>
            <a:ahLst/>
            <a:cxnLst/>
            <a:rect l="l" t="t" r="r" b="b"/>
            <a:pathLst>
              <a:path w="2218055">
                <a:moveTo>
                  <a:pt x="221759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54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3589" y="1233525"/>
            <a:ext cx="1121962" cy="54891"/>
          </a:xfrm>
          <a:custGeom>
            <a:avLst/>
            <a:gdLst/>
            <a:ahLst/>
            <a:cxnLst/>
            <a:rect l="l" t="t" r="r" b="b"/>
            <a:pathLst>
              <a:path w="1323975">
                <a:moveTo>
                  <a:pt x="132391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54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7994" y="742525"/>
            <a:ext cx="1879556" cy="45719"/>
          </a:xfrm>
          <a:custGeom>
            <a:avLst/>
            <a:gdLst/>
            <a:ahLst/>
            <a:cxnLst/>
            <a:rect l="l" t="t" r="r" b="b"/>
            <a:pathLst>
              <a:path w="1751330">
                <a:moveTo>
                  <a:pt x="175098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54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7995" y="491846"/>
            <a:ext cx="1650955" cy="45719"/>
          </a:xfrm>
          <a:custGeom>
            <a:avLst/>
            <a:gdLst/>
            <a:ahLst/>
            <a:cxnLst/>
            <a:rect l="l" t="t" r="r" b="b"/>
            <a:pathLst>
              <a:path w="1323975">
                <a:moveTo>
                  <a:pt x="132391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54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89999" y="1684551"/>
            <a:ext cx="1170305" cy="241300"/>
          </a:xfrm>
          <a:custGeom>
            <a:avLst/>
            <a:gdLst/>
            <a:ahLst/>
            <a:cxnLst/>
            <a:rect l="l" t="t" r="r" b="b"/>
            <a:pathLst>
              <a:path w="1170305" h="241300">
                <a:moveTo>
                  <a:pt x="0" y="52633"/>
                </a:moveTo>
                <a:lnTo>
                  <a:pt x="30257" y="76999"/>
                </a:lnTo>
                <a:lnTo>
                  <a:pt x="68109" y="102678"/>
                </a:lnTo>
                <a:lnTo>
                  <a:pt x="112093" y="128550"/>
                </a:lnTo>
                <a:lnTo>
                  <a:pt x="160744" y="153498"/>
                </a:lnTo>
                <a:lnTo>
                  <a:pt x="212598" y="176402"/>
                </a:lnTo>
                <a:lnTo>
                  <a:pt x="266192" y="196143"/>
                </a:lnTo>
                <a:lnTo>
                  <a:pt x="319254" y="212062"/>
                </a:lnTo>
                <a:lnTo>
                  <a:pt x="370391" y="224281"/>
                </a:lnTo>
                <a:lnTo>
                  <a:pt x="419779" y="233046"/>
                </a:lnTo>
                <a:lnTo>
                  <a:pt x="467592" y="238600"/>
                </a:lnTo>
                <a:lnTo>
                  <a:pt x="514005" y="241186"/>
                </a:lnTo>
                <a:lnTo>
                  <a:pt x="559193" y="241050"/>
                </a:lnTo>
                <a:lnTo>
                  <a:pt x="612054" y="237698"/>
                </a:lnTo>
                <a:lnTo>
                  <a:pt x="663715" y="231240"/>
                </a:lnTo>
                <a:lnTo>
                  <a:pt x="714483" y="222110"/>
                </a:lnTo>
                <a:lnTo>
                  <a:pt x="764661" y="210745"/>
                </a:lnTo>
                <a:lnTo>
                  <a:pt x="814552" y="197578"/>
                </a:lnTo>
                <a:lnTo>
                  <a:pt x="864366" y="182975"/>
                </a:lnTo>
                <a:lnTo>
                  <a:pt x="959003" y="153359"/>
                </a:lnTo>
                <a:lnTo>
                  <a:pt x="441743" y="153359"/>
                </a:lnTo>
                <a:lnTo>
                  <a:pt x="388604" y="151756"/>
                </a:lnTo>
                <a:lnTo>
                  <a:pt x="337873" y="147805"/>
                </a:lnTo>
                <a:lnTo>
                  <a:pt x="289627" y="141893"/>
                </a:lnTo>
                <a:lnTo>
                  <a:pt x="243944" y="134403"/>
                </a:lnTo>
                <a:lnTo>
                  <a:pt x="200901" y="125721"/>
                </a:lnTo>
                <a:lnTo>
                  <a:pt x="135724" y="108906"/>
                </a:lnTo>
                <a:lnTo>
                  <a:pt x="83296" y="90887"/>
                </a:lnTo>
                <a:lnTo>
                  <a:pt x="39445" y="72013"/>
                </a:lnTo>
                <a:lnTo>
                  <a:pt x="0" y="52633"/>
                </a:lnTo>
                <a:close/>
              </a:path>
              <a:path w="1170305" h="241300">
                <a:moveTo>
                  <a:pt x="1170001" y="0"/>
                </a:moveTo>
                <a:lnTo>
                  <a:pt x="1126675" y="6376"/>
                </a:lnTo>
                <a:lnTo>
                  <a:pt x="1077943" y="15851"/>
                </a:lnTo>
                <a:lnTo>
                  <a:pt x="1031284" y="27105"/>
                </a:lnTo>
                <a:lnTo>
                  <a:pt x="987577" y="39793"/>
                </a:lnTo>
                <a:lnTo>
                  <a:pt x="836809" y="86647"/>
                </a:lnTo>
                <a:lnTo>
                  <a:pt x="788359" y="100611"/>
                </a:lnTo>
                <a:lnTo>
                  <a:pt x="740638" y="113376"/>
                </a:lnTo>
                <a:lnTo>
                  <a:pt x="693540" y="124719"/>
                </a:lnTo>
                <a:lnTo>
                  <a:pt x="646961" y="134416"/>
                </a:lnTo>
                <a:lnTo>
                  <a:pt x="600795" y="142246"/>
                </a:lnTo>
                <a:lnTo>
                  <a:pt x="554939" y="147985"/>
                </a:lnTo>
                <a:lnTo>
                  <a:pt x="497214" y="152230"/>
                </a:lnTo>
                <a:lnTo>
                  <a:pt x="441743" y="153359"/>
                </a:lnTo>
                <a:lnTo>
                  <a:pt x="959003" y="153359"/>
                </a:lnTo>
                <a:lnTo>
                  <a:pt x="1017032" y="135228"/>
                </a:lnTo>
                <a:lnTo>
                  <a:pt x="1069949" y="119460"/>
                </a:lnTo>
                <a:lnTo>
                  <a:pt x="1133746" y="102240"/>
                </a:lnTo>
                <a:lnTo>
                  <a:pt x="1170001" y="93952"/>
                </a:lnTo>
                <a:lnTo>
                  <a:pt x="1170001" y="0"/>
                </a:lnTo>
                <a:close/>
              </a:path>
            </a:pathLst>
          </a:custGeom>
          <a:solidFill>
            <a:srgbClr val="D2EB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6600" y="3758679"/>
            <a:ext cx="1468682" cy="27140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uk-UA" sz="400" b="0" i="1" u="none" strike="noStrike" dirty="0">
                <a:solidFill>
                  <a:schemeClr val="tx1"/>
                </a:solidFill>
                <a:latin typeface="Arial"/>
                <a:cs typeface="Arial"/>
              </a:rPr>
              <a:t>Листопад</a:t>
            </a:r>
            <a:r>
              <a:rPr lang="uk" sz="400" b="0" i="1" u="none" strike="noStrike" dirty="0">
                <a:solidFill>
                  <a:schemeClr val="tx1"/>
                </a:solidFill>
                <a:latin typeface="Arial"/>
                <a:cs typeface="Arial"/>
              </a:rPr>
              <a:t> 2024 року</a:t>
            </a:r>
          </a:p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ru-RU" sz="400" i="1" dirty="0" err="1">
                <a:solidFill>
                  <a:schemeClr val="tx1"/>
                </a:solidFill>
                <a:latin typeface="Arial"/>
                <a:cs typeface="Arial"/>
              </a:rPr>
              <a:t>Матеріали</a:t>
            </a:r>
            <a:r>
              <a:rPr lang="ru-RU" sz="400" i="1" dirty="0">
                <a:solidFill>
                  <a:schemeClr val="tx1"/>
                </a:solidFill>
                <a:latin typeface="Arial"/>
                <a:cs typeface="Arial"/>
              </a:rPr>
              <a:t> є </a:t>
            </a:r>
            <a:r>
              <a:rPr lang="ru-RU" sz="400" i="1" dirty="0" err="1">
                <a:solidFill>
                  <a:schemeClr val="tx1"/>
                </a:solidFill>
                <a:latin typeface="Arial"/>
                <a:cs typeface="Arial"/>
              </a:rPr>
              <a:t>навчальними</a:t>
            </a:r>
            <a:r>
              <a:rPr lang="ru-RU" sz="400" i="1" dirty="0">
                <a:solidFill>
                  <a:schemeClr val="tx1"/>
                </a:solidFill>
                <a:latin typeface="Arial"/>
                <a:cs typeface="Arial"/>
              </a:rPr>
              <a:t> та не </a:t>
            </a:r>
            <a:r>
              <a:rPr lang="ru-RU" sz="400" i="1" dirty="0" err="1">
                <a:solidFill>
                  <a:schemeClr val="tx1"/>
                </a:solidFill>
                <a:latin typeface="Arial"/>
                <a:cs typeface="Arial"/>
              </a:rPr>
              <a:t>призначені</a:t>
            </a:r>
            <a:r>
              <a:rPr lang="ru-RU" sz="400" i="1" dirty="0">
                <a:solidFill>
                  <a:schemeClr val="tx1"/>
                </a:solidFill>
                <a:latin typeface="Arial"/>
                <a:cs typeface="Arial"/>
              </a:rPr>
              <a:t> для </a:t>
            </a:r>
            <a:r>
              <a:rPr lang="ru-RU" sz="400" i="1" dirty="0" err="1">
                <a:solidFill>
                  <a:schemeClr val="tx1"/>
                </a:solidFill>
                <a:latin typeface="Arial"/>
                <a:cs typeface="Arial"/>
              </a:rPr>
              <a:t>реклами</a:t>
            </a:r>
            <a:endParaRPr sz="400" i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5080" rtl="0">
              <a:lnSpc>
                <a:spcPct val="100000"/>
              </a:lnSpc>
            </a:pPr>
            <a:endParaRPr sz="400" strike="sngStrike" dirty="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1979999"/>
            <a:ext cx="3060065" cy="0"/>
          </a:xfrm>
          <a:custGeom>
            <a:avLst/>
            <a:gdLst/>
            <a:ahLst/>
            <a:cxnLst/>
            <a:rect l="l" t="t" r="r" b="b"/>
            <a:pathLst>
              <a:path w="3060065">
                <a:moveTo>
                  <a:pt x="0" y="0"/>
                </a:moveTo>
                <a:lnTo>
                  <a:pt x="3060001" y="0"/>
                </a:lnTo>
              </a:path>
            </a:pathLst>
          </a:custGeom>
          <a:ln w="12700">
            <a:solidFill>
              <a:srgbClr val="EC008C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D92C8D48-EEC2-3731-C966-B0146D1D7BA6}"/>
              </a:ext>
            </a:extLst>
          </p:cNvPr>
          <p:cNvSpPr/>
          <p:nvPr/>
        </p:nvSpPr>
        <p:spPr>
          <a:xfrm>
            <a:off x="734568" y="2877312"/>
            <a:ext cx="2148840" cy="38404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rtl="0">
              <a:spcAft>
                <a:spcPts val="350"/>
              </a:spcAft>
            </a:pPr>
            <a:r>
              <a:rPr lang="uk" sz="600" b="1" i="0" u="none" strike="noStrike" dirty="0">
                <a:solidFill>
                  <a:srgbClr val="00549E"/>
                </a:solidFill>
                <a:latin typeface="Arial"/>
              </a:rPr>
              <a:t>Загальні рекомендації</a:t>
            </a:r>
          </a:p>
          <a:p>
            <a:pPr marL="0" marR="0" indent="0" rtl="0">
              <a:lnSpc>
                <a:spcPct val="126000"/>
              </a:lnSpc>
            </a:pPr>
            <a:r>
              <a:rPr lang="uk" sz="400" b="0" i="0" u="none" strike="noStrike" dirty="0">
                <a:solidFill>
                  <a:srgbClr val="636466"/>
                </a:solidFill>
                <a:latin typeface="Arial"/>
              </a:rPr>
              <a:t>Будь ласка, покажіть цю картку будь-якому спеціалісту системи охорони здоров’я або медичному працівнику, що бере участь у вашому лікуванні (наприклад, у разі надзвичайної ситуації).</a:t>
            </a:r>
          </a:p>
        </p:txBody>
      </p:sp>
      <p:sp>
        <p:nvSpPr>
          <p:cNvPr id="40" name="object 48">
            <a:extLst>
              <a:ext uri="{FF2B5EF4-FFF2-40B4-BE49-F238E27FC236}">
                <a16:creationId xmlns:a16="http://schemas.microsoft.com/office/drawing/2014/main" id="{C3FDD486-EBCB-BC63-15A3-C645C2FDBE40}"/>
              </a:ext>
            </a:extLst>
          </p:cNvPr>
          <p:cNvSpPr txBox="1"/>
          <p:nvPr/>
        </p:nvSpPr>
        <p:spPr>
          <a:xfrm>
            <a:off x="56600" y="3462109"/>
            <a:ext cx="1962781" cy="145532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rtl="0">
              <a:lnSpc>
                <a:spcPct val="126000"/>
              </a:lnSpc>
              <a:spcBef>
                <a:spcPts val="100"/>
              </a:spcBef>
            </a:pPr>
            <a:r>
              <a:rPr lang="ru-RU" sz="400" dirty="0">
                <a:solidFill>
                  <a:srgbClr val="636466"/>
                </a:solidFill>
                <a:latin typeface="Arial"/>
              </a:rPr>
              <a:t>ОБАДЖІО</a:t>
            </a:r>
            <a:r>
              <a:rPr lang="ru-RU" sz="400" baseline="30000" dirty="0">
                <a:solidFill>
                  <a:srgbClr val="636466"/>
                </a:solidFill>
                <a:latin typeface="Arial"/>
              </a:rPr>
              <a:t>®</a:t>
            </a:r>
            <a:r>
              <a:rPr lang="ru-RU" sz="400" dirty="0">
                <a:solidFill>
                  <a:srgbClr val="636466"/>
                </a:solidFill>
                <a:latin typeface="Arial"/>
              </a:rPr>
              <a:t>, таблетки, </a:t>
            </a:r>
            <a:r>
              <a:rPr lang="ru-RU" sz="400" dirty="0" err="1">
                <a:solidFill>
                  <a:srgbClr val="636466"/>
                </a:solidFill>
                <a:latin typeface="Arial"/>
              </a:rPr>
              <a:t>вкриті</a:t>
            </a:r>
            <a:r>
              <a:rPr lang="ru-RU" sz="400" dirty="0">
                <a:solidFill>
                  <a:srgbClr val="636466"/>
                </a:solidFill>
                <a:latin typeface="Arial"/>
              </a:rPr>
              <a:t> </a:t>
            </a:r>
            <a:r>
              <a:rPr lang="ru-RU" sz="400" dirty="0" err="1">
                <a:solidFill>
                  <a:srgbClr val="636466"/>
                </a:solidFill>
                <a:latin typeface="Arial"/>
              </a:rPr>
              <a:t>плівковою</a:t>
            </a:r>
            <a:r>
              <a:rPr lang="ru-RU" sz="400" dirty="0">
                <a:solidFill>
                  <a:srgbClr val="636466"/>
                </a:solidFill>
                <a:latin typeface="Arial"/>
              </a:rPr>
              <a:t> </a:t>
            </a:r>
            <a:r>
              <a:rPr lang="ru-RU" sz="400" dirty="0" err="1">
                <a:solidFill>
                  <a:srgbClr val="636466"/>
                </a:solidFill>
                <a:latin typeface="Arial"/>
              </a:rPr>
              <a:t>оболонкою</a:t>
            </a:r>
            <a:r>
              <a:rPr lang="ru-RU" sz="400" dirty="0">
                <a:solidFill>
                  <a:srgbClr val="636466"/>
                </a:solidFill>
                <a:latin typeface="Arial"/>
              </a:rPr>
              <a:t>, по 14 мг; РП </a:t>
            </a:r>
            <a:r>
              <a:rPr lang="en-US" sz="400" dirty="0">
                <a:solidFill>
                  <a:srgbClr val="636466"/>
                </a:solidFill>
                <a:latin typeface="Arial"/>
              </a:rPr>
              <a:t>UA/13689/01/01</a:t>
            </a:r>
            <a:endParaRPr lang="uk-UA" sz="400" i="1" dirty="0">
              <a:solidFill>
                <a:srgbClr val="636466"/>
              </a:solidFill>
              <a:latin typeface="Arial"/>
            </a:endParaRPr>
          </a:p>
        </p:txBody>
      </p:sp>
      <p:sp>
        <p:nvSpPr>
          <p:cNvPr id="39" name="object 32"/>
          <p:cNvSpPr txBox="1"/>
          <p:nvPr/>
        </p:nvSpPr>
        <p:spPr>
          <a:xfrm>
            <a:off x="41456" y="2355588"/>
            <a:ext cx="2927520" cy="366685"/>
          </a:xfrm>
          <a:prstGeom prst="rect">
            <a:avLst/>
          </a:prstGeom>
        </p:spPr>
        <p:txBody>
          <a:bodyPr vert="horz" wrap="square" lIns="0" tIns="12700" rIns="0" bIns="0" rtlCol="0" anchor="ctr">
            <a:noAutofit/>
          </a:bodyPr>
          <a:lstStyle/>
          <a:p>
            <a:pPr algn="just" rtl="0"/>
            <a:r>
              <a:rPr lang="uk" sz="600" b="1" i="0" u="none" strike="noStrike" dirty="0">
                <a:solidFill>
                  <a:srgbClr val="FFFFFF"/>
                </a:solidFill>
                <a:latin typeface="Arial"/>
                <a:cs typeface="Arial"/>
              </a:rPr>
              <a:t>Ця Картка пацієнта містить важливу інформацію з безпеки, яку потрібно знати під час застосування </a:t>
            </a:r>
            <a:r>
              <a:rPr lang="uk" sz="600" b="1" dirty="0">
                <a:solidFill>
                  <a:srgbClr val="FFFFFF"/>
                </a:solidFill>
                <a:latin typeface="Arial"/>
                <a:cs typeface="Arial"/>
              </a:rPr>
              <a:t>лікарського засобу Обаджіо</a:t>
            </a:r>
            <a:r>
              <a:rPr lang="uk" sz="600" b="1" i="0" u="none" strike="noStrike" baseline="30000" dirty="0">
                <a:solidFill>
                  <a:srgbClr val="FFFFFF"/>
                </a:solidFill>
                <a:latin typeface="Arial"/>
                <a:cs typeface="Arial"/>
              </a:rPr>
              <a:t>®</a:t>
            </a:r>
            <a:r>
              <a:rPr lang="uk" sz="600" b="1" i="0" u="none" strike="noStrike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uk" sz="600" b="1" dirty="0">
                <a:solidFill>
                  <a:srgbClr val="FFFFFF"/>
                </a:solidFill>
                <a:latin typeface="Arial"/>
                <a:cs typeface="Arial"/>
              </a:rPr>
              <a:t>Будь ласка, ознайомтеся з останньою версією </a:t>
            </a:r>
            <a:r>
              <a:rPr lang="uk-UA" sz="600" b="1" dirty="0">
                <a:solidFill>
                  <a:srgbClr val="FFFFFF"/>
                </a:solidFill>
                <a:latin typeface="Arial"/>
                <a:cs typeface="Arial"/>
              </a:rPr>
              <a:t>І</a:t>
            </a:r>
            <a:r>
              <a:rPr lang="uk" sz="600" b="1" dirty="0">
                <a:solidFill>
                  <a:srgbClr val="FFFFFF"/>
                </a:solidFill>
                <a:latin typeface="Arial"/>
                <a:cs typeface="Arial"/>
              </a:rPr>
              <a:t>нструкції для медичного застосування </a:t>
            </a:r>
            <a:r>
              <a:rPr lang="ru-RU" sz="600" b="1" dirty="0">
                <a:solidFill>
                  <a:srgbClr val="FFFFFF"/>
                </a:solidFill>
                <a:latin typeface="Arial"/>
                <a:cs typeface="Arial"/>
              </a:rPr>
              <a:t>на </a:t>
            </a:r>
            <a:r>
              <a:rPr lang="ru-RU" sz="600" b="1" dirty="0" err="1">
                <a:solidFill>
                  <a:srgbClr val="FFFFFF"/>
                </a:solidFill>
                <a:latin typeface="Arial"/>
                <a:cs typeface="Arial"/>
              </a:rPr>
              <a:t>сайті</a:t>
            </a:r>
            <a:r>
              <a:rPr lang="ru-RU" sz="600" b="1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lang="ru-RU" sz="600" b="1" dirty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www.drlz.com.</a:t>
            </a:r>
            <a:r>
              <a:rPr lang="en-US" sz="600" b="1" dirty="0" err="1">
                <a:solidFill>
                  <a:srgbClr val="FFFFFF"/>
                </a:solidFill>
                <a:latin typeface="Arial"/>
                <a:cs typeface="Arial"/>
                <a:hlinkClick r:id="rId5"/>
              </a:rPr>
              <a:t>ua</a:t>
            </a:r>
            <a:endParaRPr sz="200" dirty="0">
              <a:solidFill>
                <a:schemeClr val="bg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8879" cy="70611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07299" y="206942"/>
            <a:ext cx="1737452" cy="387927"/>
          </a:xfrm>
          <a:prstGeom prst="rect">
            <a:avLst/>
          </a:prstGeom>
        </p:spPr>
        <p:txBody>
          <a:bodyPr vert="horz" wrap="square" lIns="0" tIns="53975" rIns="0" bIns="0" rtlCol="0" anchor="t">
            <a:noAutofit/>
          </a:bodyPr>
          <a:lstStyle/>
          <a:p>
            <a:pPr marL="12700" rtl="0">
              <a:lnSpc>
                <a:spcPct val="100000"/>
              </a:lnSpc>
              <a:spcBef>
                <a:spcPts val="425"/>
              </a:spcBef>
            </a:pPr>
            <a:r>
              <a:rPr lang="uk" sz="800" b="1" i="0" u="none" strike="noStrike" dirty="0">
                <a:solidFill>
                  <a:srgbClr val="00549E"/>
                </a:solidFill>
                <a:latin typeface="Arial"/>
                <a:cs typeface="Arial"/>
              </a:rPr>
              <a:t>Важливі побічні </a:t>
            </a:r>
            <a:r>
              <a:rPr lang="uk" sz="800" b="1" dirty="0">
                <a:solidFill>
                  <a:srgbClr val="00549E"/>
                </a:solidFill>
                <a:latin typeface="Arial"/>
                <a:cs typeface="Arial"/>
              </a:rPr>
              <a:t>реакції</a:t>
            </a:r>
            <a:endParaRPr sz="800" dirty="0">
              <a:latin typeface="Arial"/>
              <a:cs typeface="Arial"/>
            </a:endParaRPr>
          </a:p>
          <a:p>
            <a:pPr marL="12700" marR="5080" rtl="0">
              <a:lnSpc>
                <a:spcPct val="100000"/>
              </a:lnSpc>
              <a:spcBef>
                <a:spcPts val="240"/>
              </a:spcBef>
            </a:pPr>
            <a:r>
              <a:rPr lang="uk" sz="6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Цей лікарський засіб може впливати на функцію печінки, кров’яний тиск та </a:t>
            </a:r>
            <a:r>
              <a:rPr lang="uk" sz="600" b="0" i="0" u="none" strike="noStrike" dirty="0">
                <a:solidFill>
                  <a:srgbClr val="636466"/>
                </a:solidFill>
                <a:latin typeface="Tahoma"/>
                <a:cs typeface="Tahoma"/>
              </a:rPr>
              <a:t>деякі клітини крові, що важливі для боротьби з інфекціями.</a:t>
            </a:r>
            <a:endParaRPr sz="6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299" y="909800"/>
            <a:ext cx="2678381" cy="592470"/>
          </a:xfrm>
          <a:prstGeom prst="rect">
            <a:avLst/>
          </a:prstGeom>
        </p:spPr>
        <p:txBody>
          <a:bodyPr vert="horz" wrap="square" lIns="0" tIns="12700" rIns="0" bIns="0" rtlCol="0" anchor="t">
            <a:noAutofit/>
          </a:bodyPr>
          <a:lstStyle/>
          <a:p>
            <a:pPr marL="12700" marR="5080" rtl="0">
              <a:lnSpc>
                <a:spcPct val="100000"/>
              </a:lnSpc>
              <a:spcBef>
                <a:spcPts val="100"/>
              </a:spcBef>
            </a:pPr>
            <a:r>
              <a:rPr lang="uk" sz="800" b="1" i="0" u="none" strike="noStrike" dirty="0">
                <a:solidFill>
                  <a:srgbClr val="00549E"/>
                </a:solidFill>
                <a:latin typeface="Arial"/>
                <a:cs typeface="Arial"/>
              </a:rPr>
              <a:t>У разі виникнення будь-яких із зазначених побічних </a:t>
            </a:r>
            <a:r>
              <a:rPr lang="uk" sz="800" b="1" dirty="0">
                <a:solidFill>
                  <a:srgbClr val="00549E"/>
                </a:solidFill>
                <a:latin typeface="Arial"/>
                <a:cs typeface="Arial"/>
              </a:rPr>
              <a:t>реакцій</a:t>
            </a:r>
            <a:r>
              <a:rPr lang="uk" sz="800" b="1" i="0" u="none" strike="noStrike" dirty="0">
                <a:solidFill>
                  <a:srgbClr val="00549E"/>
                </a:solidFill>
                <a:latin typeface="Arial"/>
                <a:cs typeface="Arial"/>
              </a:rPr>
              <a:t>, негайно зверніться до свого лікаря:</a:t>
            </a:r>
            <a:endParaRPr sz="800" dirty="0">
              <a:latin typeface="Arial"/>
              <a:cs typeface="Arial"/>
            </a:endParaRPr>
          </a:p>
          <a:p>
            <a:pPr marL="127000" marR="119380" indent="-114300" rtl="0">
              <a:lnSpc>
                <a:spcPct val="100000"/>
              </a:lnSpc>
              <a:spcBef>
                <a:spcPts val="240"/>
              </a:spcBef>
              <a:buClr>
                <a:srgbClr val="00B194"/>
              </a:buClr>
              <a:buChar char="•"/>
              <a:tabLst>
                <a:tab pos="127000" algn="l"/>
              </a:tabLst>
            </a:pPr>
            <a:r>
              <a:rPr lang="uk" sz="5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Якщо ваша шкіра або білки очей пожовтіли, сеча стала темною, виникла нудота або блювота та болі в животі. У такому разі можливі проблеми з печінкою.</a:t>
            </a:r>
            <a:endParaRPr sz="500" dirty="0">
              <a:latin typeface="Arial"/>
              <a:cs typeface="Arial"/>
            </a:endParaRPr>
          </a:p>
          <a:p>
            <a:pPr marL="127000" marR="38100" indent="-114300" rtl="0">
              <a:lnSpc>
                <a:spcPct val="100000"/>
              </a:lnSpc>
              <a:buClr>
                <a:srgbClr val="00B194"/>
              </a:buClr>
              <a:buChar char="•"/>
              <a:tabLst>
                <a:tab pos="127000" algn="l"/>
              </a:tabLst>
            </a:pPr>
            <a:r>
              <a:rPr lang="uk" sz="500" b="0" i="0" u="none" strike="noStrike" dirty="0">
                <a:solidFill>
                  <a:srgbClr val="636466"/>
                </a:solidFill>
                <a:latin typeface="Arial"/>
                <a:cs typeface="Arial"/>
              </a:rPr>
              <a:t>Висока температура (лихоманка), кашель, озноб, збільшення лімфовузлів, затруднене або болюче </a:t>
            </a:r>
            <a:r>
              <a:rPr lang="uk" sz="500" b="0" i="0" u="none" strike="noStrike" dirty="0">
                <a:solidFill>
                  <a:srgbClr val="636466"/>
                </a:solidFill>
                <a:latin typeface="Tahoma"/>
                <a:cs typeface="Tahoma"/>
              </a:rPr>
              <a:t>сечовипускання. Це може свідчити про наявність інфекції.</a:t>
            </a:r>
            <a:endParaRPr sz="500" dirty="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9823" y="2084938"/>
            <a:ext cx="248920" cy="546100"/>
          </a:xfrm>
          <a:custGeom>
            <a:avLst/>
            <a:gdLst/>
            <a:ahLst/>
            <a:cxnLst/>
            <a:rect l="l" t="t" r="r" b="b"/>
            <a:pathLst>
              <a:path w="248920" h="546100">
                <a:moveTo>
                  <a:pt x="110350" y="462280"/>
                </a:moveTo>
                <a:lnTo>
                  <a:pt x="100698" y="462280"/>
                </a:lnTo>
                <a:lnTo>
                  <a:pt x="96989" y="467359"/>
                </a:lnTo>
                <a:lnTo>
                  <a:pt x="100063" y="543560"/>
                </a:lnTo>
                <a:lnTo>
                  <a:pt x="103886" y="546100"/>
                </a:lnTo>
                <a:lnTo>
                  <a:pt x="113626" y="546100"/>
                </a:lnTo>
                <a:lnTo>
                  <a:pt x="117322" y="542290"/>
                </a:lnTo>
                <a:lnTo>
                  <a:pt x="117144" y="537210"/>
                </a:lnTo>
                <a:lnTo>
                  <a:pt x="114439" y="471170"/>
                </a:lnTo>
                <a:lnTo>
                  <a:pt x="114274" y="466090"/>
                </a:lnTo>
                <a:lnTo>
                  <a:pt x="110350" y="462280"/>
                </a:lnTo>
                <a:close/>
              </a:path>
              <a:path w="248920" h="546100">
                <a:moveTo>
                  <a:pt x="207051" y="173990"/>
                </a:moveTo>
                <a:lnTo>
                  <a:pt x="180911" y="173990"/>
                </a:lnTo>
                <a:lnTo>
                  <a:pt x="188290" y="180340"/>
                </a:lnTo>
                <a:lnTo>
                  <a:pt x="188671" y="181610"/>
                </a:lnTo>
                <a:lnTo>
                  <a:pt x="189560" y="181610"/>
                </a:lnTo>
                <a:lnTo>
                  <a:pt x="197715" y="187960"/>
                </a:lnTo>
                <a:lnTo>
                  <a:pt x="205628" y="196850"/>
                </a:lnTo>
                <a:lnTo>
                  <a:pt x="211555" y="204470"/>
                </a:lnTo>
                <a:lnTo>
                  <a:pt x="213753" y="212090"/>
                </a:lnTo>
                <a:lnTo>
                  <a:pt x="211469" y="227329"/>
                </a:lnTo>
                <a:lnTo>
                  <a:pt x="206246" y="250190"/>
                </a:lnTo>
                <a:lnTo>
                  <a:pt x="199553" y="276860"/>
                </a:lnTo>
                <a:lnTo>
                  <a:pt x="192862" y="302260"/>
                </a:lnTo>
                <a:lnTo>
                  <a:pt x="191147" y="311150"/>
                </a:lnTo>
                <a:lnTo>
                  <a:pt x="191117" y="321310"/>
                </a:lnTo>
                <a:lnTo>
                  <a:pt x="192756" y="330200"/>
                </a:lnTo>
                <a:lnTo>
                  <a:pt x="196049" y="339090"/>
                </a:lnTo>
                <a:lnTo>
                  <a:pt x="220776" y="391160"/>
                </a:lnTo>
                <a:lnTo>
                  <a:pt x="223875" y="398780"/>
                </a:lnTo>
                <a:lnTo>
                  <a:pt x="225164" y="408940"/>
                </a:lnTo>
                <a:lnTo>
                  <a:pt x="224663" y="417830"/>
                </a:lnTo>
                <a:lnTo>
                  <a:pt x="222389" y="425450"/>
                </a:lnTo>
                <a:lnTo>
                  <a:pt x="182194" y="506730"/>
                </a:lnTo>
                <a:lnTo>
                  <a:pt x="181927" y="508000"/>
                </a:lnTo>
                <a:lnTo>
                  <a:pt x="177126" y="541020"/>
                </a:lnTo>
                <a:lnTo>
                  <a:pt x="180403" y="546100"/>
                </a:lnTo>
                <a:lnTo>
                  <a:pt x="190601" y="546100"/>
                </a:lnTo>
                <a:lnTo>
                  <a:pt x="194297" y="543560"/>
                </a:lnTo>
                <a:lnTo>
                  <a:pt x="198704" y="513080"/>
                </a:lnTo>
                <a:lnTo>
                  <a:pt x="238175" y="433070"/>
                </a:lnTo>
                <a:lnTo>
                  <a:pt x="241569" y="420370"/>
                </a:lnTo>
                <a:lnTo>
                  <a:pt x="242387" y="407670"/>
                </a:lnTo>
                <a:lnTo>
                  <a:pt x="240645" y="394970"/>
                </a:lnTo>
                <a:lnTo>
                  <a:pt x="236359" y="383540"/>
                </a:lnTo>
                <a:lnTo>
                  <a:pt x="211645" y="331470"/>
                </a:lnTo>
                <a:lnTo>
                  <a:pt x="209433" y="325120"/>
                </a:lnTo>
                <a:lnTo>
                  <a:pt x="208330" y="318770"/>
                </a:lnTo>
                <a:lnTo>
                  <a:pt x="208352" y="312420"/>
                </a:lnTo>
                <a:lnTo>
                  <a:pt x="209511" y="307340"/>
                </a:lnTo>
                <a:lnTo>
                  <a:pt x="215650" y="284480"/>
                </a:lnTo>
                <a:lnTo>
                  <a:pt x="222597" y="256540"/>
                </a:lnTo>
                <a:lnTo>
                  <a:pt x="228380" y="229870"/>
                </a:lnTo>
                <a:lnTo>
                  <a:pt x="231025" y="213360"/>
                </a:lnTo>
                <a:lnTo>
                  <a:pt x="227212" y="196850"/>
                </a:lnTo>
                <a:lnTo>
                  <a:pt x="217684" y="184150"/>
                </a:lnTo>
                <a:lnTo>
                  <a:pt x="207051" y="173990"/>
                </a:lnTo>
                <a:close/>
              </a:path>
              <a:path w="248920" h="546100">
                <a:moveTo>
                  <a:pt x="178767" y="158750"/>
                </a:moveTo>
                <a:lnTo>
                  <a:pt x="119400" y="194310"/>
                </a:lnTo>
                <a:lnTo>
                  <a:pt x="96567" y="229870"/>
                </a:lnTo>
                <a:lnTo>
                  <a:pt x="74180" y="278130"/>
                </a:lnTo>
                <a:lnTo>
                  <a:pt x="56070" y="295910"/>
                </a:lnTo>
                <a:lnTo>
                  <a:pt x="28638" y="331470"/>
                </a:lnTo>
                <a:lnTo>
                  <a:pt x="18907" y="373380"/>
                </a:lnTo>
                <a:lnTo>
                  <a:pt x="19551" y="383540"/>
                </a:lnTo>
                <a:lnTo>
                  <a:pt x="42297" y="425450"/>
                </a:lnTo>
                <a:lnTo>
                  <a:pt x="85759" y="448309"/>
                </a:lnTo>
                <a:lnTo>
                  <a:pt x="96986" y="450850"/>
                </a:lnTo>
                <a:lnTo>
                  <a:pt x="101790" y="452120"/>
                </a:lnTo>
                <a:lnTo>
                  <a:pt x="106502" y="452120"/>
                </a:lnTo>
                <a:lnTo>
                  <a:pt x="110858" y="449580"/>
                </a:lnTo>
                <a:lnTo>
                  <a:pt x="112128" y="439420"/>
                </a:lnTo>
                <a:lnTo>
                  <a:pt x="108800" y="435609"/>
                </a:lnTo>
                <a:lnTo>
                  <a:pt x="104076" y="434340"/>
                </a:lnTo>
                <a:lnTo>
                  <a:pt x="100262" y="434340"/>
                </a:lnTo>
                <a:lnTo>
                  <a:pt x="90660" y="431800"/>
                </a:lnTo>
                <a:lnTo>
                  <a:pt x="54152" y="412750"/>
                </a:lnTo>
                <a:lnTo>
                  <a:pt x="36188" y="373380"/>
                </a:lnTo>
                <a:lnTo>
                  <a:pt x="36627" y="365760"/>
                </a:lnTo>
                <a:lnTo>
                  <a:pt x="53959" y="322580"/>
                </a:lnTo>
                <a:lnTo>
                  <a:pt x="67767" y="308610"/>
                </a:lnTo>
                <a:lnTo>
                  <a:pt x="88265" y="289560"/>
                </a:lnTo>
                <a:lnTo>
                  <a:pt x="89001" y="288290"/>
                </a:lnTo>
                <a:lnTo>
                  <a:pt x="89484" y="287020"/>
                </a:lnTo>
                <a:lnTo>
                  <a:pt x="114967" y="232410"/>
                </a:lnTo>
                <a:lnTo>
                  <a:pt x="137263" y="199390"/>
                </a:lnTo>
                <a:lnTo>
                  <a:pt x="155551" y="182879"/>
                </a:lnTo>
                <a:lnTo>
                  <a:pt x="169011" y="176529"/>
                </a:lnTo>
                <a:lnTo>
                  <a:pt x="180911" y="173990"/>
                </a:lnTo>
                <a:lnTo>
                  <a:pt x="207051" y="173990"/>
                </a:lnTo>
                <a:lnTo>
                  <a:pt x="199923" y="167640"/>
                </a:lnTo>
                <a:lnTo>
                  <a:pt x="195935" y="165100"/>
                </a:lnTo>
                <a:lnTo>
                  <a:pt x="188801" y="161290"/>
                </a:lnTo>
                <a:lnTo>
                  <a:pt x="178767" y="158750"/>
                </a:lnTo>
                <a:close/>
              </a:path>
              <a:path w="248920" h="546100">
                <a:moveTo>
                  <a:pt x="73291" y="378460"/>
                </a:moveTo>
                <a:lnTo>
                  <a:pt x="68605" y="378460"/>
                </a:lnTo>
                <a:lnTo>
                  <a:pt x="64211" y="382270"/>
                </a:lnTo>
                <a:lnTo>
                  <a:pt x="62941" y="391160"/>
                </a:lnTo>
                <a:lnTo>
                  <a:pt x="66255" y="394970"/>
                </a:lnTo>
                <a:lnTo>
                  <a:pt x="78270" y="397510"/>
                </a:lnTo>
                <a:lnTo>
                  <a:pt x="91059" y="397510"/>
                </a:lnTo>
                <a:lnTo>
                  <a:pt x="119448" y="393700"/>
                </a:lnTo>
                <a:lnTo>
                  <a:pt x="139455" y="382270"/>
                </a:lnTo>
                <a:lnTo>
                  <a:pt x="141469" y="379730"/>
                </a:lnTo>
                <a:lnTo>
                  <a:pt x="103823" y="379730"/>
                </a:lnTo>
                <a:lnTo>
                  <a:pt x="73291" y="378460"/>
                </a:lnTo>
                <a:close/>
              </a:path>
              <a:path w="248920" h="546100">
                <a:moveTo>
                  <a:pt x="177812" y="212090"/>
                </a:moveTo>
                <a:lnTo>
                  <a:pt x="173088" y="212090"/>
                </a:lnTo>
                <a:lnTo>
                  <a:pt x="168313" y="213360"/>
                </a:lnTo>
                <a:lnTo>
                  <a:pt x="164668" y="217170"/>
                </a:lnTo>
                <a:lnTo>
                  <a:pt x="164934" y="222250"/>
                </a:lnTo>
                <a:lnTo>
                  <a:pt x="165174" y="233679"/>
                </a:lnTo>
                <a:lnTo>
                  <a:pt x="159400" y="299720"/>
                </a:lnTo>
                <a:lnTo>
                  <a:pt x="148374" y="337820"/>
                </a:lnTo>
                <a:lnTo>
                  <a:pt x="124267" y="372110"/>
                </a:lnTo>
                <a:lnTo>
                  <a:pt x="103823" y="379730"/>
                </a:lnTo>
                <a:lnTo>
                  <a:pt x="141469" y="379730"/>
                </a:lnTo>
                <a:lnTo>
                  <a:pt x="164211" y="345440"/>
                </a:lnTo>
                <a:lnTo>
                  <a:pt x="176155" y="303530"/>
                </a:lnTo>
                <a:lnTo>
                  <a:pt x="181359" y="264160"/>
                </a:lnTo>
                <a:lnTo>
                  <a:pt x="182481" y="233679"/>
                </a:lnTo>
                <a:lnTo>
                  <a:pt x="182181" y="220979"/>
                </a:lnTo>
                <a:lnTo>
                  <a:pt x="181927" y="215900"/>
                </a:lnTo>
                <a:lnTo>
                  <a:pt x="177812" y="212090"/>
                </a:lnTo>
                <a:close/>
              </a:path>
              <a:path w="248920" h="546100">
                <a:moveTo>
                  <a:pt x="8826" y="240029"/>
                </a:moveTo>
                <a:lnTo>
                  <a:pt x="977" y="245110"/>
                </a:lnTo>
                <a:lnTo>
                  <a:pt x="0" y="250190"/>
                </a:lnTo>
                <a:lnTo>
                  <a:pt x="17792" y="276860"/>
                </a:lnTo>
                <a:lnTo>
                  <a:pt x="20345" y="278130"/>
                </a:lnTo>
                <a:lnTo>
                  <a:pt x="26022" y="278130"/>
                </a:lnTo>
                <a:lnTo>
                  <a:pt x="28562" y="276860"/>
                </a:lnTo>
                <a:lnTo>
                  <a:pt x="46084" y="254000"/>
                </a:lnTo>
                <a:lnTo>
                  <a:pt x="23685" y="254000"/>
                </a:lnTo>
                <a:lnTo>
                  <a:pt x="14224" y="241300"/>
                </a:lnTo>
                <a:lnTo>
                  <a:pt x="8826" y="240029"/>
                </a:lnTo>
                <a:close/>
              </a:path>
              <a:path w="248920" h="546100">
                <a:moveTo>
                  <a:pt x="39725" y="240029"/>
                </a:moveTo>
                <a:lnTo>
                  <a:pt x="34315" y="240029"/>
                </a:lnTo>
                <a:lnTo>
                  <a:pt x="31432" y="243840"/>
                </a:lnTo>
                <a:lnTo>
                  <a:pt x="23685" y="254000"/>
                </a:lnTo>
                <a:lnTo>
                  <a:pt x="46084" y="254000"/>
                </a:lnTo>
                <a:lnTo>
                  <a:pt x="48031" y="251460"/>
                </a:lnTo>
                <a:lnTo>
                  <a:pt x="47307" y="245110"/>
                </a:lnTo>
                <a:lnTo>
                  <a:pt x="39725" y="240029"/>
                </a:lnTo>
                <a:close/>
              </a:path>
              <a:path w="248920" h="546100">
                <a:moveTo>
                  <a:pt x="194796" y="85090"/>
                </a:moveTo>
                <a:lnTo>
                  <a:pt x="177507" y="85090"/>
                </a:lnTo>
                <a:lnTo>
                  <a:pt x="176720" y="130809"/>
                </a:lnTo>
                <a:lnTo>
                  <a:pt x="176872" y="130809"/>
                </a:lnTo>
                <a:lnTo>
                  <a:pt x="177190" y="132079"/>
                </a:lnTo>
                <a:lnTo>
                  <a:pt x="184849" y="143510"/>
                </a:lnTo>
                <a:lnTo>
                  <a:pt x="198378" y="152400"/>
                </a:lnTo>
                <a:lnTo>
                  <a:pt x="215125" y="161290"/>
                </a:lnTo>
                <a:lnTo>
                  <a:pt x="233730" y="168910"/>
                </a:lnTo>
                <a:lnTo>
                  <a:pt x="240296" y="168910"/>
                </a:lnTo>
                <a:lnTo>
                  <a:pt x="245046" y="166370"/>
                </a:lnTo>
                <a:lnTo>
                  <a:pt x="247078" y="162560"/>
                </a:lnTo>
                <a:lnTo>
                  <a:pt x="247675" y="158750"/>
                </a:lnTo>
                <a:lnTo>
                  <a:pt x="248237" y="149860"/>
                </a:lnTo>
                <a:lnTo>
                  <a:pt x="231178" y="149860"/>
                </a:lnTo>
                <a:lnTo>
                  <a:pt x="216937" y="143510"/>
                </a:lnTo>
                <a:lnTo>
                  <a:pt x="205854" y="137159"/>
                </a:lnTo>
                <a:lnTo>
                  <a:pt x="198152" y="132079"/>
                </a:lnTo>
                <a:lnTo>
                  <a:pt x="194056" y="128270"/>
                </a:lnTo>
                <a:lnTo>
                  <a:pt x="194796" y="85090"/>
                </a:lnTo>
                <a:close/>
              </a:path>
              <a:path w="248920" h="546100">
                <a:moveTo>
                  <a:pt x="206783" y="17779"/>
                </a:moveTo>
                <a:lnTo>
                  <a:pt x="161346" y="17779"/>
                </a:lnTo>
                <a:lnTo>
                  <a:pt x="180911" y="21590"/>
                </a:lnTo>
                <a:lnTo>
                  <a:pt x="190467" y="26670"/>
                </a:lnTo>
                <a:lnTo>
                  <a:pt x="222841" y="85090"/>
                </a:lnTo>
                <a:lnTo>
                  <a:pt x="231131" y="133350"/>
                </a:lnTo>
                <a:lnTo>
                  <a:pt x="231178" y="149860"/>
                </a:lnTo>
                <a:lnTo>
                  <a:pt x="248237" y="149860"/>
                </a:lnTo>
                <a:lnTo>
                  <a:pt x="248398" y="147320"/>
                </a:lnTo>
                <a:lnTo>
                  <a:pt x="248424" y="142240"/>
                </a:lnTo>
                <a:lnTo>
                  <a:pt x="247283" y="120650"/>
                </a:lnTo>
                <a:lnTo>
                  <a:pt x="241190" y="87629"/>
                </a:lnTo>
                <a:lnTo>
                  <a:pt x="227622" y="46990"/>
                </a:lnTo>
                <a:lnTo>
                  <a:pt x="220139" y="33020"/>
                </a:lnTo>
                <a:lnTo>
                  <a:pt x="210896" y="21590"/>
                </a:lnTo>
                <a:lnTo>
                  <a:pt x="206783" y="17779"/>
                </a:lnTo>
                <a:close/>
              </a:path>
              <a:path w="248920" h="546100">
                <a:moveTo>
                  <a:pt x="162993" y="0"/>
                </a:moveTo>
                <a:lnTo>
                  <a:pt x="141189" y="1270"/>
                </a:lnTo>
                <a:lnTo>
                  <a:pt x="125209" y="5079"/>
                </a:lnTo>
                <a:lnTo>
                  <a:pt x="118376" y="7620"/>
                </a:lnTo>
                <a:lnTo>
                  <a:pt x="84303" y="41909"/>
                </a:lnTo>
                <a:lnTo>
                  <a:pt x="79238" y="77470"/>
                </a:lnTo>
                <a:lnTo>
                  <a:pt x="83312" y="96520"/>
                </a:lnTo>
                <a:lnTo>
                  <a:pt x="94043" y="118109"/>
                </a:lnTo>
                <a:lnTo>
                  <a:pt x="109410" y="134620"/>
                </a:lnTo>
                <a:lnTo>
                  <a:pt x="127978" y="144779"/>
                </a:lnTo>
                <a:lnTo>
                  <a:pt x="148310" y="148590"/>
                </a:lnTo>
                <a:lnTo>
                  <a:pt x="155232" y="148590"/>
                </a:lnTo>
                <a:lnTo>
                  <a:pt x="163360" y="147320"/>
                </a:lnTo>
                <a:lnTo>
                  <a:pt x="166420" y="142240"/>
                </a:lnTo>
                <a:lnTo>
                  <a:pt x="164617" y="133350"/>
                </a:lnTo>
                <a:lnTo>
                  <a:pt x="161586" y="130809"/>
                </a:lnTo>
                <a:lnTo>
                  <a:pt x="155409" y="130809"/>
                </a:lnTo>
                <a:lnTo>
                  <a:pt x="138403" y="129540"/>
                </a:lnTo>
                <a:lnTo>
                  <a:pt x="99669" y="91440"/>
                </a:lnTo>
                <a:lnTo>
                  <a:pt x="96177" y="72390"/>
                </a:lnTo>
                <a:lnTo>
                  <a:pt x="96504" y="63500"/>
                </a:lnTo>
                <a:lnTo>
                  <a:pt x="98171" y="54609"/>
                </a:lnTo>
                <a:lnTo>
                  <a:pt x="119034" y="54609"/>
                </a:lnTo>
                <a:lnTo>
                  <a:pt x="117652" y="53340"/>
                </a:lnTo>
                <a:lnTo>
                  <a:pt x="113083" y="45720"/>
                </a:lnTo>
                <a:lnTo>
                  <a:pt x="110377" y="39370"/>
                </a:lnTo>
                <a:lnTo>
                  <a:pt x="109054" y="34290"/>
                </a:lnTo>
                <a:lnTo>
                  <a:pt x="113423" y="29209"/>
                </a:lnTo>
                <a:lnTo>
                  <a:pt x="118618" y="26670"/>
                </a:lnTo>
                <a:lnTo>
                  <a:pt x="124815" y="24129"/>
                </a:lnTo>
                <a:lnTo>
                  <a:pt x="125260" y="24129"/>
                </a:lnTo>
                <a:lnTo>
                  <a:pt x="130537" y="21590"/>
                </a:lnTo>
                <a:lnTo>
                  <a:pt x="143541" y="19050"/>
                </a:lnTo>
                <a:lnTo>
                  <a:pt x="161346" y="17779"/>
                </a:lnTo>
                <a:lnTo>
                  <a:pt x="206783" y="17779"/>
                </a:lnTo>
                <a:lnTo>
                  <a:pt x="199929" y="11429"/>
                </a:lnTo>
                <a:lnTo>
                  <a:pt x="187274" y="5079"/>
                </a:lnTo>
                <a:lnTo>
                  <a:pt x="162993" y="0"/>
                </a:lnTo>
                <a:close/>
              </a:path>
              <a:path w="248920" h="546100">
                <a:moveTo>
                  <a:pt x="160070" y="129540"/>
                </a:moveTo>
                <a:lnTo>
                  <a:pt x="155409" y="130809"/>
                </a:lnTo>
                <a:lnTo>
                  <a:pt x="161586" y="130809"/>
                </a:lnTo>
                <a:lnTo>
                  <a:pt x="160070" y="129540"/>
                </a:lnTo>
                <a:close/>
              </a:path>
              <a:path w="248920" h="546100">
                <a:moveTo>
                  <a:pt x="119034" y="54609"/>
                </a:moveTo>
                <a:lnTo>
                  <a:pt x="98171" y="54609"/>
                </a:lnTo>
                <a:lnTo>
                  <a:pt x="101574" y="60959"/>
                </a:lnTo>
                <a:lnTo>
                  <a:pt x="134473" y="83820"/>
                </a:lnTo>
                <a:lnTo>
                  <a:pt x="146528" y="86359"/>
                </a:lnTo>
                <a:lnTo>
                  <a:pt x="171361" y="86359"/>
                </a:lnTo>
                <a:lnTo>
                  <a:pt x="177507" y="85090"/>
                </a:lnTo>
                <a:lnTo>
                  <a:pt x="194796" y="85090"/>
                </a:lnTo>
                <a:lnTo>
                  <a:pt x="194970" y="74929"/>
                </a:lnTo>
                <a:lnTo>
                  <a:pt x="194779" y="74929"/>
                </a:lnTo>
                <a:lnTo>
                  <a:pt x="194703" y="73659"/>
                </a:lnTo>
                <a:lnTo>
                  <a:pt x="194373" y="72390"/>
                </a:lnTo>
                <a:lnTo>
                  <a:pt x="194017" y="71120"/>
                </a:lnTo>
                <a:lnTo>
                  <a:pt x="193230" y="69850"/>
                </a:lnTo>
                <a:lnTo>
                  <a:pt x="165879" y="69850"/>
                </a:lnTo>
                <a:lnTo>
                  <a:pt x="149601" y="68579"/>
                </a:lnTo>
                <a:lnTo>
                  <a:pt x="135811" y="66040"/>
                </a:lnTo>
                <a:lnTo>
                  <a:pt x="124561" y="59690"/>
                </a:lnTo>
                <a:lnTo>
                  <a:pt x="119034" y="54609"/>
                </a:lnTo>
                <a:close/>
              </a:path>
              <a:path w="248920" h="546100">
                <a:moveTo>
                  <a:pt x="190068" y="67309"/>
                </a:moveTo>
                <a:lnTo>
                  <a:pt x="184594" y="67309"/>
                </a:lnTo>
                <a:lnTo>
                  <a:pt x="165879" y="69850"/>
                </a:lnTo>
                <a:lnTo>
                  <a:pt x="192697" y="69850"/>
                </a:lnTo>
                <a:lnTo>
                  <a:pt x="192062" y="68579"/>
                </a:lnTo>
                <a:lnTo>
                  <a:pt x="190931" y="68579"/>
                </a:lnTo>
                <a:lnTo>
                  <a:pt x="190068" y="67309"/>
                </a:lnTo>
                <a:close/>
              </a:path>
            </a:pathLst>
          </a:custGeom>
          <a:solidFill>
            <a:srgbClr val="00B1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82000" y="1633760"/>
            <a:ext cx="1278255" cy="249554"/>
          </a:xfrm>
          <a:custGeom>
            <a:avLst/>
            <a:gdLst/>
            <a:ahLst/>
            <a:cxnLst/>
            <a:rect l="l" t="t" r="r" b="b"/>
            <a:pathLst>
              <a:path w="1278255" h="249554">
                <a:moveTo>
                  <a:pt x="0" y="122373"/>
                </a:moveTo>
                <a:lnTo>
                  <a:pt x="34937" y="182765"/>
                </a:lnTo>
                <a:lnTo>
                  <a:pt x="96647" y="222165"/>
                </a:lnTo>
                <a:lnTo>
                  <a:pt x="135349" y="234860"/>
                </a:lnTo>
                <a:lnTo>
                  <a:pt x="178115" y="243348"/>
                </a:lnTo>
                <a:lnTo>
                  <a:pt x="224067" y="247974"/>
                </a:lnTo>
                <a:lnTo>
                  <a:pt x="272329" y="249087"/>
                </a:lnTo>
                <a:lnTo>
                  <a:pt x="322023" y="247033"/>
                </a:lnTo>
                <a:lnTo>
                  <a:pt x="372273" y="242158"/>
                </a:lnTo>
                <a:lnTo>
                  <a:pt x="422203" y="234810"/>
                </a:lnTo>
                <a:lnTo>
                  <a:pt x="470935" y="225335"/>
                </a:lnTo>
                <a:lnTo>
                  <a:pt x="517594" y="214080"/>
                </a:lnTo>
                <a:lnTo>
                  <a:pt x="561301" y="201392"/>
                </a:lnTo>
                <a:lnTo>
                  <a:pt x="653110" y="172502"/>
                </a:lnTo>
                <a:lnTo>
                  <a:pt x="179039" y="172502"/>
                </a:lnTo>
                <a:lnTo>
                  <a:pt x="146295" y="171227"/>
                </a:lnTo>
                <a:lnTo>
                  <a:pt x="92872" y="163625"/>
                </a:lnTo>
                <a:lnTo>
                  <a:pt x="53457" y="151765"/>
                </a:lnTo>
                <a:lnTo>
                  <a:pt x="15201" y="132235"/>
                </a:lnTo>
                <a:lnTo>
                  <a:pt x="0" y="122373"/>
                </a:lnTo>
                <a:close/>
              </a:path>
              <a:path w="1278255" h="249554">
                <a:moveTo>
                  <a:pt x="1034873" y="0"/>
                </a:moveTo>
                <a:lnTo>
                  <a:pt x="989685" y="136"/>
                </a:lnTo>
                <a:lnTo>
                  <a:pt x="936825" y="3487"/>
                </a:lnTo>
                <a:lnTo>
                  <a:pt x="885163" y="9946"/>
                </a:lnTo>
                <a:lnTo>
                  <a:pt x="834395" y="19076"/>
                </a:lnTo>
                <a:lnTo>
                  <a:pt x="784218" y="30441"/>
                </a:lnTo>
                <a:lnTo>
                  <a:pt x="734227" y="43637"/>
                </a:lnTo>
                <a:lnTo>
                  <a:pt x="684512" y="58211"/>
                </a:lnTo>
                <a:lnTo>
                  <a:pt x="531846" y="105958"/>
                </a:lnTo>
                <a:lnTo>
                  <a:pt x="478929" y="121725"/>
                </a:lnTo>
                <a:lnTo>
                  <a:pt x="415132" y="138946"/>
                </a:lnTo>
                <a:lnTo>
                  <a:pt x="357239" y="152180"/>
                </a:lnTo>
                <a:lnTo>
                  <a:pt x="304959" y="161795"/>
                </a:lnTo>
                <a:lnTo>
                  <a:pt x="258000" y="168157"/>
                </a:lnTo>
                <a:lnTo>
                  <a:pt x="216177" y="171598"/>
                </a:lnTo>
                <a:lnTo>
                  <a:pt x="179039" y="172502"/>
                </a:lnTo>
                <a:lnTo>
                  <a:pt x="653110" y="172502"/>
                </a:lnTo>
                <a:lnTo>
                  <a:pt x="712069" y="154538"/>
                </a:lnTo>
                <a:lnTo>
                  <a:pt x="760519" y="140575"/>
                </a:lnTo>
                <a:lnTo>
                  <a:pt x="808240" y="127810"/>
                </a:lnTo>
                <a:lnTo>
                  <a:pt x="855338" y="116467"/>
                </a:lnTo>
                <a:lnTo>
                  <a:pt x="901918" y="106769"/>
                </a:lnTo>
                <a:lnTo>
                  <a:pt x="948083" y="98940"/>
                </a:lnTo>
                <a:lnTo>
                  <a:pt x="993940" y="93201"/>
                </a:lnTo>
                <a:lnTo>
                  <a:pt x="1051665" y="88955"/>
                </a:lnTo>
                <a:lnTo>
                  <a:pt x="1107135" y="87827"/>
                </a:lnTo>
                <a:lnTo>
                  <a:pt x="1278000" y="87827"/>
                </a:lnTo>
                <a:lnTo>
                  <a:pt x="1277903" y="43608"/>
                </a:lnTo>
                <a:lnTo>
                  <a:pt x="1229625" y="29124"/>
                </a:lnTo>
                <a:lnTo>
                  <a:pt x="1178487" y="16904"/>
                </a:lnTo>
                <a:lnTo>
                  <a:pt x="1129099" y="8140"/>
                </a:lnTo>
                <a:lnTo>
                  <a:pt x="1081286" y="2586"/>
                </a:lnTo>
                <a:lnTo>
                  <a:pt x="1034873" y="0"/>
                </a:lnTo>
                <a:close/>
              </a:path>
              <a:path w="1278255" h="249554">
                <a:moveTo>
                  <a:pt x="1278000" y="87827"/>
                </a:moveTo>
                <a:lnTo>
                  <a:pt x="1107135" y="87827"/>
                </a:lnTo>
                <a:lnTo>
                  <a:pt x="1160275" y="89430"/>
                </a:lnTo>
                <a:lnTo>
                  <a:pt x="1211006" y="93380"/>
                </a:lnTo>
                <a:lnTo>
                  <a:pt x="1259251" y="99293"/>
                </a:lnTo>
                <a:lnTo>
                  <a:pt x="1278000" y="102367"/>
                </a:lnTo>
                <a:lnTo>
                  <a:pt x="1278000" y="87827"/>
                </a:lnTo>
                <a:close/>
              </a:path>
            </a:pathLst>
          </a:custGeom>
          <a:solidFill>
            <a:srgbClr val="D2EB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1979999"/>
            <a:ext cx="3060065" cy="0"/>
          </a:xfrm>
          <a:custGeom>
            <a:avLst/>
            <a:gdLst/>
            <a:ahLst/>
            <a:cxnLst/>
            <a:rect l="l" t="t" r="r" b="b"/>
            <a:pathLst>
              <a:path w="3060065">
                <a:moveTo>
                  <a:pt x="0" y="0"/>
                </a:moveTo>
                <a:lnTo>
                  <a:pt x="3060001" y="0"/>
                </a:lnTo>
              </a:path>
            </a:pathLst>
          </a:custGeom>
          <a:ln w="12700">
            <a:solidFill>
              <a:srgbClr val="EC008C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ED8337A-DECB-38F1-FB22-11BF02A149D3}"/>
              </a:ext>
            </a:extLst>
          </p:cNvPr>
          <p:cNvSpPr/>
          <p:nvPr/>
        </p:nvSpPr>
        <p:spPr>
          <a:xfrm>
            <a:off x="512064" y="2331719"/>
            <a:ext cx="2378813" cy="640081"/>
          </a:xfrm>
          <a:prstGeom prst="rect">
            <a:avLst/>
          </a:prstGeom>
          <a:noFill/>
        </p:spPr>
        <p:txBody>
          <a:bodyPr lIns="0" tIns="0" rIns="0" bIns="0" anchor="t">
            <a:noAutofit/>
          </a:bodyPr>
          <a:lstStyle/>
          <a:p>
            <a:pPr marL="86360" marR="0" indent="-114300" defTabSz="203268" rtl="0">
              <a:lnSpc>
                <a:spcPct val="126000"/>
              </a:lnSpc>
              <a:tabLst>
                <a:tab pos="203268" algn="l"/>
              </a:tabLst>
            </a:pPr>
            <a:r>
              <a:rPr lang="uk" sz="500" b="0" i="0" u="none" strike="noStrike" dirty="0">
                <a:solidFill>
                  <a:srgbClr val="00B194"/>
                </a:solidFill>
                <a:latin typeface="Arial"/>
              </a:rPr>
              <a:t>•	</a:t>
            </a:r>
            <a:r>
              <a:rPr lang="uk" sz="500" b="0" i="0" u="none" strike="noStrike" dirty="0">
                <a:solidFill>
                  <a:srgbClr val="636466"/>
                </a:solidFill>
                <a:latin typeface="Arial"/>
              </a:rPr>
              <a:t>Не починайте застосовувати Обаджіо</a:t>
            </a:r>
            <a:r>
              <a:rPr lang="uk" sz="500" baseline="30000" dirty="0">
                <a:solidFill>
                  <a:srgbClr val="636466"/>
                </a:solidFill>
                <a:latin typeface="Arial"/>
              </a:rPr>
              <a:t>®</a:t>
            </a:r>
            <a:r>
              <a:rPr lang="uk" sz="500" dirty="0">
                <a:solidFill>
                  <a:srgbClr val="636466"/>
                </a:solidFill>
                <a:latin typeface="Arial"/>
              </a:rPr>
              <a:t>,</a:t>
            </a:r>
            <a:r>
              <a:rPr lang="uk" sz="500" b="0" i="0" u="none" strike="noStrike" dirty="0">
                <a:solidFill>
                  <a:srgbClr val="636466"/>
                </a:solidFill>
                <a:latin typeface="Arial"/>
              </a:rPr>
              <a:t> якщо ви вагітні або підозрюєте настання вагітності. Лікар може запропонувати провести тест на вагітність для підтвердження.</a:t>
            </a:r>
            <a:endParaRPr lang="en-US" dirty="0"/>
          </a:p>
          <a:p>
            <a:pPr marL="86360" marR="0" indent="-114300" defTabSz="203268" rtl="0">
              <a:lnSpc>
                <a:spcPct val="126000"/>
              </a:lnSpc>
              <a:tabLst>
                <a:tab pos="203268" algn="l"/>
              </a:tabLst>
            </a:pPr>
            <a:r>
              <a:rPr lang="uk" sz="500" b="0" i="0" u="none" strike="noStrike" dirty="0">
                <a:solidFill>
                  <a:srgbClr val="00B194"/>
                </a:solidFill>
                <a:latin typeface="Arial"/>
              </a:rPr>
              <a:t>•	</a:t>
            </a:r>
            <a:r>
              <a:rPr lang="uk" sz="500" b="0" i="0" u="none" strike="noStrike" dirty="0">
                <a:solidFill>
                  <a:srgbClr val="636466"/>
                </a:solidFill>
                <a:latin typeface="Arial"/>
              </a:rPr>
              <a:t>Використовуйте надійну контрацепцію під час застосування та після завершення курсу Обаджіо</a:t>
            </a:r>
            <a:r>
              <a:rPr lang="uk" sz="600" baseline="30000" dirty="0">
                <a:solidFill>
                  <a:srgbClr val="636466"/>
                </a:solidFill>
                <a:latin typeface="Arial"/>
              </a:rPr>
              <a:t>®</a:t>
            </a:r>
            <a:r>
              <a:rPr lang="uk" sz="500" dirty="0">
                <a:solidFill>
                  <a:srgbClr val="636466"/>
                </a:solidFill>
                <a:latin typeface="Arial"/>
              </a:rPr>
              <a:t>.</a:t>
            </a:r>
            <a:r>
              <a:rPr lang="uk" sz="500" b="0" i="0" u="none" strike="noStrike" dirty="0">
                <a:solidFill>
                  <a:srgbClr val="636466"/>
                </a:solidFill>
                <a:latin typeface="Arial"/>
              </a:rPr>
              <a:t> Лікар проконсультує вас щодо потенційних ризиків для плода й необхідності застосування ефективної контрацепції</a:t>
            </a:r>
            <a:endParaRPr lang="uk" sz="500" b="0" i="0" u="none" strike="noStrike" dirty="0">
              <a:solidFill>
                <a:srgbClr val="636466"/>
              </a:solidFill>
              <a:latin typeface="Arial"/>
              <a:cs typeface="Arial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B3A7D0C-4319-A40E-4E15-6B7F6C885C13}"/>
              </a:ext>
            </a:extLst>
          </p:cNvPr>
          <p:cNvSpPr/>
          <p:nvPr/>
        </p:nvSpPr>
        <p:spPr>
          <a:xfrm>
            <a:off x="59714" y="2971800"/>
            <a:ext cx="2749550" cy="926592"/>
          </a:xfrm>
          <a:prstGeom prst="rect">
            <a:avLst/>
          </a:prstGeom>
          <a:noFill/>
        </p:spPr>
        <p:txBody>
          <a:bodyPr lIns="0" tIns="0" rIns="0" bIns="0" anchor="t">
            <a:noAutofit/>
          </a:bodyPr>
          <a:lstStyle/>
          <a:p>
            <a:pPr marL="103505" marR="0" indent="-139700" defTabSz="220032" rtl="0">
              <a:lnSpc>
                <a:spcPct val="126000"/>
              </a:lnSpc>
              <a:tabLst>
                <a:tab pos="220032" algn="l"/>
              </a:tabLst>
            </a:pPr>
            <a:r>
              <a:rPr lang="uk" sz="500" b="0" i="0" u="none" strike="noStrike" dirty="0">
                <a:solidFill>
                  <a:srgbClr val="00B194"/>
                </a:solidFill>
                <a:latin typeface="Arial"/>
              </a:rPr>
              <a:t>•	</a:t>
            </a:r>
            <a:r>
              <a:rPr lang="uk" sz="500" b="0" i="0" u="none" strike="noStrike" dirty="0">
                <a:solidFill>
                  <a:srgbClr val="636466"/>
                </a:solidFill>
                <a:latin typeface="Arial"/>
              </a:rPr>
              <a:t>Зверніться до лікаря, якщо бажаєте змінити метод контрацепції або плануєте завагітніти.</a:t>
            </a:r>
            <a:endParaRPr lang="en-US" dirty="0"/>
          </a:p>
          <a:p>
            <a:pPr marL="103505" marR="0" indent="-139700" defTabSz="220032" rtl="0">
              <a:lnSpc>
                <a:spcPct val="126000"/>
              </a:lnSpc>
              <a:tabLst>
                <a:tab pos="220032" algn="l"/>
              </a:tabLst>
            </a:pPr>
            <a:r>
              <a:rPr lang="uk" sz="500" b="0" i="0" u="none" strike="noStrike" dirty="0">
                <a:solidFill>
                  <a:srgbClr val="00B194"/>
                </a:solidFill>
                <a:latin typeface="Arial"/>
              </a:rPr>
              <a:t>•	</a:t>
            </a:r>
            <a:r>
              <a:rPr lang="uk" sz="500" b="0" i="0" u="none" strike="noStrike" dirty="0">
                <a:solidFill>
                  <a:srgbClr val="636466"/>
                </a:solidFill>
                <a:latin typeface="Arial"/>
              </a:rPr>
              <a:t>Якщо ви завагітніли або підозрюєте настання вагітності, припиніть застосування терифлуноміду й </a:t>
            </a:r>
            <a:r>
              <a:rPr lang="uk" sz="500" b="1" i="0" u="none" strike="noStrike" dirty="0">
                <a:solidFill>
                  <a:srgbClr val="636466"/>
                </a:solidFill>
                <a:latin typeface="Arial"/>
              </a:rPr>
              <a:t>негайно зверніться до лікаря.</a:t>
            </a:r>
            <a:endParaRPr lang="uk" sz="500" b="1" i="0" u="none" strike="noStrike" dirty="0">
              <a:solidFill>
                <a:srgbClr val="636466"/>
              </a:solidFill>
              <a:latin typeface="Arial"/>
              <a:cs typeface="Arial"/>
            </a:endParaRPr>
          </a:p>
          <a:p>
            <a:pPr marL="103505" marR="0" indent="-139700" defTabSz="220032" rtl="0">
              <a:lnSpc>
                <a:spcPct val="126000"/>
              </a:lnSpc>
              <a:tabLst>
                <a:tab pos="220032" algn="l"/>
              </a:tabLst>
            </a:pPr>
            <a:r>
              <a:rPr lang="uk" sz="500" b="0" i="0" u="none" strike="noStrike" dirty="0">
                <a:solidFill>
                  <a:srgbClr val="00B194"/>
                </a:solidFill>
                <a:latin typeface="Arial"/>
              </a:rPr>
              <a:t>•	</a:t>
            </a:r>
            <a:r>
              <a:rPr lang="uk" sz="500" b="0" i="0" u="none" strike="noStrike" dirty="0">
                <a:solidFill>
                  <a:srgbClr val="636466"/>
                </a:solidFill>
                <a:latin typeface="Arial"/>
              </a:rPr>
              <a:t>У разі настання вагітності лікар може порекомендувати лікування, що сприятиме швидкому виведенню терифлуноміду з організму.</a:t>
            </a:r>
            <a:endParaRPr lang="uk" sz="500" b="0" i="0" u="none" strike="noStrike" dirty="0">
              <a:solidFill>
                <a:srgbClr val="636466"/>
              </a:solidFill>
              <a:latin typeface="Arial"/>
              <a:cs typeface="Arial"/>
            </a:endParaRPr>
          </a:p>
          <a:p>
            <a:pPr marR="0" defTabSz="116332" rtl="0">
              <a:lnSpc>
                <a:spcPct val="126000"/>
              </a:lnSpc>
              <a:tabLst>
                <a:tab pos="116332" algn="l"/>
              </a:tabLst>
            </a:pPr>
            <a:r>
              <a:rPr lang="uk" sz="500" b="0" i="0" u="none" strike="noStrike" dirty="0">
                <a:solidFill>
                  <a:srgbClr val="00B194"/>
                </a:solidFill>
                <a:latin typeface="Arial"/>
              </a:rPr>
              <a:t>•     </a:t>
            </a:r>
            <a:r>
              <a:rPr lang="uk" sz="500" b="0" i="0" u="none" strike="noStrike" dirty="0">
                <a:solidFill>
                  <a:srgbClr val="636466"/>
                </a:solidFill>
                <a:latin typeface="Arial"/>
              </a:rPr>
              <a:t>Також обговоріть із лікарем плани щодо грудного вигодовування або його проведення.</a:t>
            </a:r>
          </a:p>
          <a:p>
            <a:pPr marL="103505" marR="0" indent="-139700" defTabSz="220032" rtl="0">
              <a:lnSpc>
                <a:spcPct val="126000"/>
              </a:lnSpc>
              <a:tabLst>
                <a:tab pos="220032" algn="l"/>
              </a:tabLst>
            </a:pPr>
            <a:r>
              <a:rPr lang="uk" sz="500" b="0" i="0" u="none" strike="noStrike" dirty="0">
                <a:solidFill>
                  <a:srgbClr val="00B194"/>
                </a:solidFill>
                <a:latin typeface="Arial"/>
              </a:rPr>
              <a:t>•	</a:t>
            </a:r>
            <a:r>
              <a:rPr lang="uk" sz="500" b="0" i="0" u="none" strike="noStrike" dirty="0">
                <a:solidFill>
                  <a:srgbClr val="636466"/>
                </a:solidFill>
                <a:latin typeface="Arial"/>
              </a:rPr>
              <a:t>Для батьків/</a:t>
            </a:r>
            <a:r>
              <a:rPr lang="uk" sz="500" dirty="0">
                <a:solidFill>
                  <a:srgbClr val="636466"/>
                </a:solidFill>
                <a:latin typeface="Arial"/>
              </a:rPr>
              <a:t>опікунів</a:t>
            </a:r>
            <a:r>
              <a:rPr lang="uk" sz="500" b="0" i="0" u="none" strike="noStrike" dirty="0">
                <a:solidFill>
                  <a:srgbClr val="636466"/>
                </a:solidFill>
                <a:latin typeface="Arial"/>
              </a:rPr>
              <a:t> дівчат: щойно в пацієнтки буде перша менструація, зверніться до лікаря, аби обговорити потенційний ризик для плода й необхідність використання контрацептивів.</a:t>
            </a:r>
            <a:endParaRPr lang="uk" sz="500" b="0" i="0" u="none" strike="noStrike" dirty="0">
              <a:solidFill>
                <a:srgbClr val="636466"/>
              </a:solidFill>
              <a:latin typeface="Arial"/>
              <a:cs typeface="Arial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00B0FD4-CF8D-8A63-E7CF-CB3765F22067}"/>
              </a:ext>
            </a:extLst>
          </p:cNvPr>
          <p:cNvSpPr/>
          <p:nvPr/>
        </p:nvSpPr>
        <p:spPr>
          <a:xfrm>
            <a:off x="502920" y="2057400"/>
            <a:ext cx="2270760" cy="246888"/>
          </a:xfrm>
          <a:prstGeom prst="rect">
            <a:avLst/>
          </a:prstGeom>
          <a:noFill/>
        </p:spPr>
        <p:txBody>
          <a:bodyPr lIns="0" tIns="0" rIns="0" bIns="0" anchor="t">
            <a:noAutofit/>
          </a:bodyPr>
          <a:lstStyle/>
          <a:p>
            <a:pPr marL="0" marR="0" indent="0" rtl="0">
              <a:lnSpc>
                <a:spcPct val="111000"/>
              </a:lnSpc>
            </a:pPr>
            <a:r>
              <a:rPr lang="uk" sz="700" b="1" i="0" u="none" strike="noStrike" dirty="0">
                <a:solidFill>
                  <a:srgbClr val="00549E"/>
                </a:solidFill>
                <a:latin typeface="Arial"/>
              </a:rPr>
              <a:t>Для жінок з репродуктивним потенціалом, включно з дівчатами та їхніми батьками/</a:t>
            </a:r>
            <a:r>
              <a:rPr lang="uk" sz="700" b="1" dirty="0">
                <a:solidFill>
                  <a:srgbClr val="00549E"/>
                </a:solidFill>
                <a:latin typeface="Arial"/>
              </a:rPr>
              <a:t>опікунами</a:t>
            </a:r>
            <a:endParaRPr lang="uk" sz="700" b="1" i="0" u="none" strike="noStrike" dirty="0">
              <a:solidFill>
                <a:srgbClr val="00549E"/>
              </a:solidFill>
              <a:latin typeface="Arial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Unix 5.10.215.203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F151B8E919812428017073334BF591F" ma:contentTypeVersion="15" ma:contentTypeDescription="Створення нового документа." ma:contentTypeScope="" ma:versionID="bdb5941b4493fdf688e7a71541419f24">
  <xsd:schema xmlns:xsd="http://www.w3.org/2001/XMLSchema" xmlns:xs="http://www.w3.org/2001/XMLSchema" xmlns:p="http://schemas.microsoft.com/office/2006/metadata/properties" xmlns:ns2="8a0aa9b2-10f2-4734-b3cc-00e5cbbda63e" xmlns:ns3="cebfc5f4-62d9-4481-8e6b-44365f0b9370" targetNamespace="http://schemas.microsoft.com/office/2006/metadata/properties" ma:root="true" ma:fieldsID="7305a049ba372cf97be1d4b609b88190" ns2:_="" ns3:_="">
    <xsd:import namespace="8a0aa9b2-10f2-4734-b3cc-00e5cbbda63e"/>
    <xsd:import namespace="cebfc5f4-62d9-4481-8e6b-44365f0b93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aa9b2-10f2-4734-b3cc-00e5cbbda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Теги зображень" ma:readOnly="false" ma:fieldId="{5cf76f15-5ced-4ddc-b409-7134ff3c332f}" ma:taxonomyMulti="true" ma:sspId="4fb0b088-da3c-47ed-872c-fc1360427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fc5f4-62d9-4481-8e6b-44365f0b937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Спільний доступ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Відомості про тих, хто має доступ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ba12b87-38c8-4032-8969-139a73b9286b}" ma:internalName="TaxCatchAll" ma:showField="CatchAllData" ma:web="cebfc5f4-62d9-4481-8e6b-44365f0b93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ebfc5f4-62d9-4481-8e6b-44365f0b9370" xsi:nil="true"/>
    <lcf76f155ced4ddcb4097134ff3c332f xmlns="8a0aa9b2-10f2-4734-b3cc-00e5cbbda63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2C9FDC0-ED6A-451C-8C35-FA7F61607299}"/>
</file>

<file path=customXml/itemProps2.xml><?xml version="1.0" encoding="utf-8"?>
<ds:datastoreItem xmlns:ds="http://schemas.openxmlformats.org/officeDocument/2006/customXml" ds:itemID="{855631E5-AF84-40EA-BF99-65E27B328D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05CC05-AC68-453B-BEBD-DAA5747BCA33}">
  <ds:schemaRefs>
    <ds:schemaRef ds:uri="8a0aa9b2-10f2-4734-b3cc-00e5cbbda63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cebfc5f4-62d9-4481-8e6b-44365f0b9370"/>
    <ds:schemaRef ds:uri="http://schemas.microsoft.com/office/infopath/2007/PartnerControls"/>
    <ds:schemaRef ds:uri="http://purl.org/dc/dcmitype/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381</Words>
  <Application>Microsoft Office PowerPoint</Application>
  <PresentationFormat>Custom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Humnst777 Cn BT</vt:lpstr>
      <vt:lpstr>Tahoma</vt:lpstr>
      <vt:lpstr>Trebuchet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Федорець Юлія Юріївна</dc:creator>
  <cp:lastModifiedBy>Makhovska, Kristina /UA</cp:lastModifiedBy>
  <cp:revision>58</cp:revision>
  <dcterms:created xsi:type="dcterms:W3CDTF">2024-06-12T13:09:02Z</dcterms:created>
  <dcterms:modified xsi:type="dcterms:W3CDTF">2024-11-21T08:53:03Z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2024-05-03T00:00:00Z</vt:filetime>
  </property>
  <property fmtid="{D5CDD505-2E9C-101B-9397-08002B2CF9AE}" pid="3" name="Creator">
    <vt:lpwstr>Adobe InDesign 19.3 (Macintosh)</vt:lpwstr>
  </property>
  <property fmtid="{D5CDD505-2E9C-101B-9397-08002B2CF9AE}" pid="4" name="LastSaved">
    <vt:filetime>2024-06-12T00:00:00Z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0x0101003F151B8E919812428017073334BF591F</vt:lpwstr>
  </property>
  <property fmtid="{D5CDD505-2E9C-101B-9397-08002B2CF9AE}" pid="7" name="MSIP_Label_9e3dcb88-8425-4e1d-b1a3-bd5572915bbc_Enabled">
    <vt:lpwstr>true</vt:lpwstr>
  </property>
  <property fmtid="{D5CDD505-2E9C-101B-9397-08002B2CF9AE}" pid="8" name="MSIP_Label_9e3dcb88-8425-4e1d-b1a3-bd5572915bbc_SetDate">
    <vt:lpwstr>2024-07-03T09:33:41Z</vt:lpwstr>
  </property>
  <property fmtid="{D5CDD505-2E9C-101B-9397-08002B2CF9AE}" pid="9" name="MSIP_Label_9e3dcb88-8425-4e1d-b1a3-bd5572915bbc_Method">
    <vt:lpwstr>Privileged</vt:lpwstr>
  </property>
  <property fmtid="{D5CDD505-2E9C-101B-9397-08002B2CF9AE}" pid="10" name="MSIP_Label_9e3dcb88-8425-4e1d-b1a3-bd5572915bbc_Name">
    <vt:lpwstr>Internal</vt:lpwstr>
  </property>
  <property fmtid="{D5CDD505-2E9C-101B-9397-08002B2CF9AE}" pid="11" name="MSIP_Label_9e3dcb88-8425-4e1d-b1a3-bd5572915bbc_SiteId">
    <vt:lpwstr>aca3c8d6-aa71-4e1a-a10e-03572fc58c0b</vt:lpwstr>
  </property>
  <property fmtid="{D5CDD505-2E9C-101B-9397-08002B2CF9AE}" pid="12" name="MSIP_Label_9e3dcb88-8425-4e1d-b1a3-bd5572915bbc_ActionId">
    <vt:lpwstr>c34c25cf-e31e-4d46-9d5b-c5b2291c6e98</vt:lpwstr>
  </property>
  <property fmtid="{D5CDD505-2E9C-101B-9397-08002B2CF9AE}" pid="13" name="MSIP_Label_9e3dcb88-8425-4e1d-b1a3-bd5572915bbc_ContentBits">
    <vt:lpwstr>1</vt:lpwstr>
  </property>
  <property fmtid="{D5CDD505-2E9C-101B-9397-08002B2CF9AE}" pid="14" name="ClassificationContentMarkingHeaderLocations">
    <vt:lpwstr>Office Theme:8</vt:lpwstr>
  </property>
  <property fmtid="{D5CDD505-2E9C-101B-9397-08002B2CF9AE}" pid="15" name="ClassificationContentMarkingHeaderText">
    <vt:lpwstr>Internal</vt:lpwstr>
  </property>
  <property fmtid="{D5CDD505-2E9C-101B-9397-08002B2CF9AE}" pid="16" name="MediaServiceImageTags">
    <vt:lpwstr/>
  </property>
</Properties>
</file>